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29" r:id="rId2"/>
    <p:sldId id="366" r:id="rId3"/>
    <p:sldId id="372" r:id="rId4"/>
    <p:sldId id="358" r:id="rId5"/>
    <p:sldId id="363" r:id="rId6"/>
    <p:sldId id="373" r:id="rId7"/>
    <p:sldId id="364" r:id="rId8"/>
    <p:sldId id="362" r:id="rId9"/>
    <p:sldId id="361" r:id="rId10"/>
    <p:sldId id="359" r:id="rId11"/>
    <p:sldId id="352" r:id="rId12"/>
    <p:sldId id="360" r:id="rId13"/>
    <p:sldId id="367" r:id="rId14"/>
    <p:sldId id="368" r:id="rId15"/>
    <p:sldId id="369" r:id="rId16"/>
    <p:sldId id="370" r:id="rId17"/>
    <p:sldId id="3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C119A-ED02-47DE-9392-EA805424B7C2}" v="591" dt="2022-11-28T22:46:28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 autoAdjust="0"/>
    <p:restoredTop sz="96723" autoAdjust="0"/>
  </p:normalViewPr>
  <p:slideViewPr>
    <p:cSldViewPr snapToGrid="0">
      <p:cViewPr>
        <p:scale>
          <a:sx n="125" d="100"/>
          <a:sy n="125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UA BING HONG#" userId="461ec5b6-ea7c-400b-83d0-29cd857a69a7" providerId="ADAL" clId="{008C119A-ED02-47DE-9392-EA805424B7C2}"/>
    <pc:docChg chg="undo custSel addSld delSld modSld sldOrd">
      <pc:chgData name="#CHUA BING HONG#" userId="461ec5b6-ea7c-400b-83d0-29cd857a69a7" providerId="ADAL" clId="{008C119A-ED02-47DE-9392-EA805424B7C2}" dt="2022-11-28T23:01:59.402" v="5839" actId="27918"/>
      <pc:docMkLst>
        <pc:docMk/>
      </pc:docMkLst>
      <pc:sldChg chg="modSp mod">
        <pc:chgData name="#CHUA BING HONG#" userId="461ec5b6-ea7c-400b-83d0-29cd857a69a7" providerId="ADAL" clId="{008C119A-ED02-47DE-9392-EA805424B7C2}" dt="2022-11-28T22:58:55.468" v="5838" actId="13926"/>
        <pc:sldMkLst>
          <pc:docMk/>
          <pc:sldMk cId="603117787" sldId="329"/>
        </pc:sldMkLst>
        <pc:spChg chg="mod">
          <ac:chgData name="#CHUA BING HONG#" userId="461ec5b6-ea7c-400b-83d0-29cd857a69a7" providerId="ADAL" clId="{008C119A-ED02-47DE-9392-EA805424B7C2}" dt="2022-11-28T22:58:55.468" v="5838" actId="13926"/>
          <ac:spMkLst>
            <pc:docMk/>
            <pc:sldMk cId="603117787" sldId="329"/>
            <ac:spMk id="3" creationId="{E4B89154-3564-8016-C4CB-80AF57911506}"/>
          </ac:spMkLst>
        </pc:spChg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770048984" sldId="343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925314584" sldId="344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2401606913" sldId="345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1241182801" sldId="346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1068321773" sldId="349"/>
        </pc:sldMkLst>
      </pc:sldChg>
      <pc:sldChg chg="add 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1865202942" sldId="350"/>
        </pc:sldMkLst>
      </pc:sldChg>
      <pc:sldChg chg="addSp delSp modSp del mod">
        <pc:chgData name="#CHUA BING HONG#" userId="461ec5b6-ea7c-400b-83d0-29cd857a69a7" providerId="ADAL" clId="{008C119A-ED02-47DE-9392-EA805424B7C2}" dt="2022-11-28T16:00:53.273" v="162" actId="47"/>
        <pc:sldMkLst>
          <pc:docMk/>
          <pc:sldMk cId="3554367995" sldId="351"/>
        </pc:sldMkLst>
        <pc:spChg chg="mod">
          <ac:chgData name="#CHUA BING HONG#" userId="461ec5b6-ea7c-400b-83d0-29cd857a69a7" providerId="ADAL" clId="{008C119A-ED02-47DE-9392-EA805424B7C2}" dt="2022-11-28T15:58:18.705" v="104" actId="20577"/>
          <ac:spMkLst>
            <pc:docMk/>
            <pc:sldMk cId="3554367995" sldId="351"/>
            <ac:spMk id="3" creationId="{E4B89154-3564-8016-C4CB-80AF57911506}"/>
          </ac:spMkLst>
        </pc:spChg>
        <pc:picChg chg="del">
          <ac:chgData name="#CHUA BING HONG#" userId="461ec5b6-ea7c-400b-83d0-29cd857a69a7" providerId="ADAL" clId="{008C119A-ED02-47DE-9392-EA805424B7C2}" dt="2022-11-28T15:57:59.441" v="76" actId="478"/>
          <ac:picMkLst>
            <pc:docMk/>
            <pc:sldMk cId="3554367995" sldId="351"/>
            <ac:picMk id="5" creationId="{12259F2C-F14A-3A35-B3A3-16A26D41320E}"/>
          </ac:picMkLst>
        </pc:picChg>
        <pc:picChg chg="add del mod">
          <ac:chgData name="#CHUA BING HONG#" userId="461ec5b6-ea7c-400b-83d0-29cd857a69a7" providerId="ADAL" clId="{008C119A-ED02-47DE-9392-EA805424B7C2}" dt="2022-11-28T15:58:05.769" v="83"/>
          <ac:picMkLst>
            <pc:docMk/>
            <pc:sldMk cId="3554367995" sldId="351"/>
            <ac:picMk id="6" creationId="{E8179F67-5F5D-5BD5-02F6-FBDA081C7E16}"/>
          </ac:picMkLst>
        </pc:picChg>
        <pc:picChg chg="add del mod ord">
          <ac:chgData name="#CHUA BING HONG#" userId="461ec5b6-ea7c-400b-83d0-29cd857a69a7" providerId="ADAL" clId="{008C119A-ED02-47DE-9392-EA805424B7C2}" dt="2022-11-28T16:00:28.759" v="139" actId="21"/>
          <ac:picMkLst>
            <pc:docMk/>
            <pc:sldMk cId="3554367995" sldId="351"/>
            <ac:picMk id="7" creationId="{9F24D858-E247-8AA8-2F63-FF4BCCC60064}"/>
          </ac:picMkLst>
        </pc:picChg>
        <pc:picChg chg="add del mod">
          <ac:chgData name="#CHUA BING HONG#" userId="461ec5b6-ea7c-400b-83d0-29cd857a69a7" providerId="ADAL" clId="{008C119A-ED02-47DE-9392-EA805424B7C2}" dt="2022-11-28T15:58:18.095" v="102"/>
          <ac:picMkLst>
            <pc:docMk/>
            <pc:sldMk cId="3554367995" sldId="351"/>
            <ac:picMk id="9" creationId="{072AE526-25BF-828A-05C0-11EFE6E0930F}"/>
          </ac:picMkLst>
        </pc:picChg>
        <pc:picChg chg="add del mod">
          <ac:chgData name="#CHUA BING HONG#" userId="461ec5b6-ea7c-400b-83d0-29cd857a69a7" providerId="ADAL" clId="{008C119A-ED02-47DE-9392-EA805424B7C2}" dt="2022-11-28T15:58:17.543" v="99"/>
          <ac:picMkLst>
            <pc:docMk/>
            <pc:sldMk cId="3554367995" sldId="351"/>
            <ac:picMk id="11" creationId="{A2C0715D-F7FC-8816-3765-2E0F3BC96DF4}"/>
          </ac:picMkLst>
        </pc:picChg>
        <pc:picChg chg="add mod">
          <ac:chgData name="#CHUA BING HONG#" userId="461ec5b6-ea7c-400b-83d0-29cd857a69a7" providerId="ADAL" clId="{008C119A-ED02-47DE-9392-EA805424B7C2}" dt="2022-11-28T15:58:38.004" v="112" actId="14100"/>
          <ac:picMkLst>
            <pc:docMk/>
            <pc:sldMk cId="3554367995" sldId="351"/>
            <ac:picMk id="13" creationId="{D4A0B818-B21F-4C5A-2091-8C704F12A119}"/>
          </ac:picMkLst>
        </pc:picChg>
      </pc:sldChg>
      <pc:sldChg chg="addSp delSp modSp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1258152899" sldId="352"/>
        </pc:sldMkLst>
        <pc:spChg chg="mod">
          <ac:chgData name="#CHUA BING HONG#" userId="461ec5b6-ea7c-400b-83d0-29cd857a69a7" providerId="ADAL" clId="{008C119A-ED02-47DE-9392-EA805424B7C2}" dt="2022-11-28T16:11:04.493" v="226" actId="14"/>
          <ac:spMkLst>
            <pc:docMk/>
            <pc:sldMk cId="1258152899" sldId="352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6:13:08.717" v="322" actId="20577"/>
          <ac:spMkLst>
            <pc:docMk/>
            <pc:sldMk cId="1258152899" sldId="352"/>
            <ac:spMk id="4" creationId="{EE7681D0-066A-95C4-145C-A4937BD0A75A}"/>
          </ac:spMkLst>
        </pc:spChg>
        <pc:picChg chg="del">
          <ac:chgData name="#CHUA BING HONG#" userId="461ec5b6-ea7c-400b-83d0-29cd857a69a7" providerId="ADAL" clId="{008C119A-ED02-47DE-9392-EA805424B7C2}" dt="2022-11-28T16:10:48.962" v="207" actId="478"/>
          <ac:picMkLst>
            <pc:docMk/>
            <pc:sldMk cId="1258152899" sldId="352"/>
            <ac:picMk id="5" creationId="{12259F2C-F14A-3A35-B3A3-16A26D41320E}"/>
          </ac:picMkLst>
        </pc:picChg>
        <pc:picChg chg="add del mod">
          <ac:chgData name="#CHUA BING HONG#" userId="461ec5b6-ea7c-400b-83d0-29cd857a69a7" providerId="ADAL" clId="{008C119A-ED02-47DE-9392-EA805424B7C2}" dt="2022-11-28T16:11:14.093" v="234" actId="21"/>
          <ac:picMkLst>
            <pc:docMk/>
            <pc:sldMk cId="1258152899" sldId="352"/>
            <ac:picMk id="6" creationId="{23B47407-F919-A123-BDA0-78828B215CAC}"/>
          </ac:picMkLst>
        </pc:picChg>
        <pc:picChg chg="del">
          <ac:chgData name="#CHUA BING HONG#" userId="461ec5b6-ea7c-400b-83d0-29cd857a69a7" providerId="ADAL" clId="{008C119A-ED02-47DE-9392-EA805424B7C2}" dt="2022-11-28T16:10:48.152" v="206" actId="478"/>
          <ac:picMkLst>
            <pc:docMk/>
            <pc:sldMk cId="1258152899" sldId="352"/>
            <ac:picMk id="8" creationId="{BB58933D-CCB7-23DB-F5C6-D5ED9C7E35EA}"/>
          </ac:picMkLst>
        </pc:picChg>
        <pc:picChg chg="add del mod">
          <ac:chgData name="#CHUA BING HONG#" userId="461ec5b6-ea7c-400b-83d0-29cd857a69a7" providerId="ADAL" clId="{008C119A-ED02-47DE-9392-EA805424B7C2}" dt="2022-11-28T16:11:14.093" v="234" actId="21"/>
          <ac:picMkLst>
            <pc:docMk/>
            <pc:sldMk cId="1258152899" sldId="352"/>
            <ac:picMk id="9" creationId="{F27EFA63-D2C1-A9AE-54F8-1EE0272AEC1D}"/>
          </ac:picMkLst>
        </pc:picChg>
        <pc:picChg chg="add mod">
          <ac:chgData name="#CHUA BING HONG#" userId="461ec5b6-ea7c-400b-83d0-29cd857a69a7" providerId="ADAL" clId="{008C119A-ED02-47DE-9392-EA805424B7C2}" dt="2022-11-28T16:11:40.471" v="246"/>
          <ac:picMkLst>
            <pc:docMk/>
            <pc:sldMk cId="1258152899" sldId="352"/>
            <ac:picMk id="10" creationId="{F1902823-1CBD-D161-FD4D-D14BE46B6EF1}"/>
          </ac:picMkLst>
        </pc:picChg>
        <pc:picChg chg="add mod">
          <ac:chgData name="#CHUA BING HONG#" userId="461ec5b6-ea7c-400b-83d0-29cd857a69a7" providerId="ADAL" clId="{008C119A-ED02-47DE-9392-EA805424B7C2}" dt="2022-11-28T16:11:40.471" v="246"/>
          <ac:picMkLst>
            <pc:docMk/>
            <pc:sldMk cId="1258152899" sldId="352"/>
            <ac:picMk id="11" creationId="{19FC7EC3-9EC3-7AFC-EC8A-3D8288156461}"/>
          </ac:picMkLst>
        </pc:picChg>
      </pc:sldChg>
      <pc:sldChg chg="add">
        <pc:chgData name="#CHUA BING HONG#" userId="461ec5b6-ea7c-400b-83d0-29cd857a69a7" providerId="ADAL" clId="{008C119A-ED02-47DE-9392-EA805424B7C2}" dt="2022-11-28T18:17:58.201" v="4101"/>
        <pc:sldMkLst>
          <pc:docMk/>
          <pc:sldMk cId="1475738055" sldId="352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120525451" sldId="353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2868533450" sldId="354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1299624305" sldId="355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900482869" sldId="356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3863509715" sldId="357"/>
        </pc:sldMkLst>
      </pc:sldChg>
      <pc:sldChg chg="addSp delSp 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2503625093" sldId="358"/>
        </pc:sldMkLst>
        <pc:spChg chg="mod">
          <ac:chgData name="#CHUA BING HONG#" userId="461ec5b6-ea7c-400b-83d0-29cd857a69a7" providerId="ADAL" clId="{008C119A-ED02-47DE-9392-EA805424B7C2}" dt="2022-11-28T16:19:56.490" v="655" actId="20577"/>
          <ac:spMkLst>
            <pc:docMk/>
            <pc:sldMk cId="2503625093" sldId="358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7:17:55.482" v="1754" actId="27636"/>
          <ac:spMkLst>
            <pc:docMk/>
            <pc:sldMk cId="2503625093" sldId="358"/>
            <ac:spMk id="4" creationId="{EE7681D0-066A-95C4-145C-A4937BD0A75A}"/>
          </ac:spMkLst>
        </pc:spChg>
        <pc:picChg chg="add del mod">
          <ac:chgData name="#CHUA BING HONG#" userId="461ec5b6-ea7c-400b-83d0-29cd857a69a7" providerId="ADAL" clId="{008C119A-ED02-47DE-9392-EA805424B7C2}" dt="2022-11-28T16:09:32.878" v="192" actId="478"/>
          <ac:picMkLst>
            <pc:docMk/>
            <pc:sldMk cId="2503625093" sldId="358"/>
            <ac:picMk id="2" creationId="{DC93F7BD-CB15-0CFD-FA70-1F1F723BACAC}"/>
          </ac:picMkLst>
        </pc:picChg>
        <pc:picChg chg="add del mod">
          <ac:chgData name="#CHUA BING HONG#" userId="461ec5b6-ea7c-400b-83d0-29cd857a69a7" providerId="ADAL" clId="{008C119A-ED02-47DE-9392-EA805424B7C2}" dt="2022-11-28T16:09:32.225" v="191" actId="478"/>
          <ac:picMkLst>
            <pc:docMk/>
            <pc:sldMk cId="2503625093" sldId="358"/>
            <ac:picMk id="6" creationId="{BDDC1640-DFF4-9953-930E-2B2BDB7E110B}"/>
          </ac:picMkLst>
        </pc:picChg>
        <pc:picChg chg="del">
          <ac:chgData name="#CHUA BING HONG#" userId="461ec5b6-ea7c-400b-83d0-29cd857a69a7" providerId="ADAL" clId="{008C119A-ED02-47DE-9392-EA805424B7C2}" dt="2022-11-28T15:59:16.168" v="116" actId="21"/>
          <ac:picMkLst>
            <pc:docMk/>
            <pc:sldMk cId="2503625093" sldId="358"/>
            <ac:picMk id="7" creationId="{9F24D858-E247-8AA8-2F63-FF4BCCC60064}"/>
          </ac:picMkLst>
        </pc:picChg>
        <pc:picChg chg="add del mod">
          <ac:chgData name="#CHUA BING HONG#" userId="461ec5b6-ea7c-400b-83d0-29cd857a69a7" providerId="ADAL" clId="{008C119A-ED02-47DE-9392-EA805424B7C2}" dt="2022-11-28T16:15:19.766" v="366" actId="478"/>
          <ac:picMkLst>
            <pc:docMk/>
            <pc:sldMk cId="2503625093" sldId="358"/>
            <ac:picMk id="9" creationId="{A3A8BBB2-D298-5A9F-D6DE-6C2C310BF726}"/>
          </ac:picMkLst>
        </pc:picChg>
        <pc:picChg chg="add del mod">
          <ac:chgData name="#CHUA BING HONG#" userId="461ec5b6-ea7c-400b-83d0-29cd857a69a7" providerId="ADAL" clId="{008C119A-ED02-47DE-9392-EA805424B7C2}" dt="2022-11-28T16:09:59.608" v="205" actId="478"/>
          <ac:picMkLst>
            <pc:docMk/>
            <pc:sldMk cId="2503625093" sldId="358"/>
            <ac:picMk id="11" creationId="{CDE0A824-5AA8-2063-C028-10FECEC10081}"/>
          </ac:picMkLst>
        </pc:picChg>
        <pc:picChg chg="del mod">
          <ac:chgData name="#CHUA BING HONG#" userId="461ec5b6-ea7c-400b-83d0-29cd857a69a7" providerId="ADAL" clId="{008C119A-ED02-47DE-9392-EA805424B7C2}" dt="2022-11-28T16:09:33.759" v="193" actId="478"/>
          <ac:picMkLst>
            <pc:docMk/>
            <pc:sldMk cId="2503625093" sldId="358"/>
            <ac:picMk id="13" creationId="{D4A0B818-B21F-4C5A-2091-8C704F12A119}"/>
          </ac:picMkLst>
        </pc:picChg>
        <pc:picChg chg="add mod">
          <ac:chgData name="#CHUA BING HONG#" userId="461ec5b6-ea7c-400b-83d0-29cd857a69a7" providerId="ADAL" clId="{008C119A-ED02-47DE-9392-EA805424B7C2}" dt="2022-11-28T16:15:46.798" v="380" actId="1076"/>
          <ac:picMkLst>
            <pc:docMk/>
            <pc:sldMk cId="2503625093" sldId="358"/>
            <ac:picMk id="14" creationId="{5D8688DF-1B9B-8748-F762-520A2CAAD3D3}"/>
          </ac:picMkLst>
        </pc:picChg>
        <pc:picChg chg="add mod">
          <ac:chgData name="#CHUA BING HONG#" userId="461ec5b6-ea7c-400b-83d0-29cd857a69a7" providerId="ADAL" clId="{008C119A-ED02-47DE-9392-EA805424B7C2}" dt="2022-11-28T16:15:49.721" v="381" actId="14100"/>
          <ac:picMkLst>
            <pc:docMk/>
            <pc:sldMk cId="2503625093" sldId="358"/>
            <ac:picMk id="16" creationId="{7E536D9F-9EC6-7942-A55A-9D313F3790FD}"/>
          </ac:picMkLst>
        </pc:picChg>
      </pc:sldChg>
      <pc:sldChg chg="add">
        <pc:chgData name="#CHUA BING HONG#" userId="461ec5b6-ea7c-400b-83d0-29cd857a69a7" providerId="ADAL" clId="{008C119A-ED02-47DE-9392-EA805424B7C2}" dt="2022-11-28T18:17:58.201" v="4101"/>
        <pc:sldMkLst>
          <pc:docMk/>
          <pc:sldMk cId="3610569181" sldId="358"/>
        </pc:sldMkLst>
      </pc:sldChg>
      <pc:sldChg chg="add">
        <pc:chgData name="#CHUA BING HONG#" userId="461ec5b6-ea7c-400b-83d0-29cd857a69a7" providerId="ADAL" clId="{008C119A-ED02-47DE-9392-EA805424B7C2}" dt="2022-11-28T18:17:58.201" v="4101"/>
        <pc:sldMkLst>
          <pc:docMk/>
          <pc:sldMk cId="449907951" sldId="359"/>
        </pc:sldMkLst>
      </pc:sldChg>
      <pc:sldChg chg="addSp delSp 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492281816" sldId="359"/>
        </pc:sldMkLst>
        <pc:spChg chg="mod">
          <ac:chgData name="#CHUA BING HONG#" userId="461ec5b6-ea7c-400b-83d0-29cd857a69a7" providerId="ADAL" clId="{008C119A-ED02-47DE-9392-EA805424B7C2}" dt="2022-11-28T16:13:03.534" v="308" actId="20577"/>
          <ac:spMkLst>
            <pc:docMk/>
            <pc:sldMk cId="492281816" sldId="359"/>
            <ac:spMk id="4" creationId="{EE7681D0-066A-95C4-145C-A4937BD0A75A}"/>
          </ac:spMkLst>
        </pc:spChg>
        <pc:picChg chg="add del">
          <ac:chgData name="#CHUA BING HONG#" userId="461ec5b6-ea7c-400b-83d0-29cd857a69a7" providerId="ADAL" clId="{008C119A-ED02-47DE-9392-EA805424B7C2}" dt="2022-11-28T16:01:50.693" v="170" actId="478"/>
          <ac:picMkLst>
            <pc:docMk/>
            <pc:sldMk cId="492281816" sldId="359"/>
            <ac:picMk id="2" creationId="{DC93F7BD-CB15-0CFD-FA70-1F1F723BACAC}"/>
          </ac:picMkLst>
        </pc:picChg>
        <pc:picChg chg="add del mod">
          <ac:chgData name="#CHUA BING HONG#" userId="461ec5b6-ea7c-400b-83d0-29cd857a69a7" providerId="ADAL" clId="{008C119A-ED02-47DE-9392-EA805424B7C2}" dt="2022-11-28T16:07:00.199" v="187" actId="478"/>
          <ac:picMkLst>
            <pc:docMk/>
            <pc:sldMk cId="492281816" sldId="359"/>
            <ac:picMk id="5" creationId="{9079DFF1-8EBC-AAE3-CE4F-C9DCA32A978E}"/>
          </ac:picMkLst>
        </pc:picChg>
        <pc:picChg chg="add del mod">
          <ac:chgData name="#CHUA BING HONG#" userId="461ec5b6-ea7c-400b-83d0-29cd857a69a7" providerId="ADAL" clId="{008C119A-ED02-47DE-9392-EA805424B7C2}" dt="2022-11-28T16:05:17.944" v="179" actId="478"/>
          <ac:picMkLst>
            <pc:docMk/>
            <pc:sldMk cId="492281816" sldId="359"/>
            <ac:picMk id="7" creationId="{8F0CA97A-8648-3E32-8651-057F9E6C3BA1}"/>
          </ac:picMkLst>
        </pc:picChg>
        <pc:picChg chg="add del mod">
          <ac:chgData name="#CHUA BING HONG#" userId="461ec5b6-ea7c-400b-83d0-29cd857a69a7" providerId="ADAL" clId="{008C119A-ED02-47DE-9392-EA805424B7C2}" dt="2022-11-28T16:08:14.306" v="190" actId="478"/>
          <ac:picMkLst>
            <pc:docMk/>
            <pc:sldMk cId="492281816" sldId="359"/>
            <ac:picMk id="8" creationId="{3B59D605-D50B-ECF1-A799-3098DA40311D}"/>
          </ac:picMkLst>
        </pc:picChg>
        <pc:picChg chg="add mod">
          <ac:chgData name="#CHUA BING HONG#" userId="461ec5b6-ea7c-400b-83d0-29cd857a69a7" providerId="ADAL" clId="{008C119A-ED02-47DE-9392-EA805424B7C2}" dt="2022-11-28T16:09:57.646" v="204"/>
          <ac:picMkLst>
            <pc:docMk/>
            <pc:sldMk cId="492281816" sldId="359"/>
            <ac:picMk id="9" creationId="{9E05AE4E-60EF-88A2-37EC-3D0F1F44009D}"/>
          </ac:picMkLst>
        </pc:picChg>
        <pc:picChg chg="add mod">
          <ac:chgData name="#CHUA BING HONG#" userId="461ec5b6-ea7c-400b-83d0-29cd857a69a7" providerId="ADAL" clId="{008C119A-ED02-47DE-9392-EA805424B7C2}" dt="2022-11-28T16:09:57.646" v="204"/>
          <ac:picMkLst>
            <pc:docMk/>
            <pc:sldMk cId="492281816" sldId="359"/>
            <ac:picMk id="10" creationId="{4DA8DAAA-1768-1E7C-14D7-576208BD7A4A}"/>
          </ac:picMkLst>
        </pc:picChg>
        <pc:picChg chg="add del mod">
          <ac:chgData name="#CHUA BING HONG#" userId="461ec5b6-ea7c-400b-83d0-29cd857a69a7" providerId="ADAL" clId="{008C119A-ED02-47DE-9392-EA805424B7C2}" dt="2022-11-28T16:11:39.227" v="245" actId="21"/>
          <ac:picMkLst>
            <pc:docMk/>
            <pc:sldMk cId="492281816" sldId="359"/>
            <ac:picMk id="11" creationId="{71D139E7-A80B-A34B-3956-03723AD29F74}"/>
          </ac:picMkLst>
        </pc:picChg>
        <pc:picChg chg="add del mod">
          <ac:chgData name="#CHUA BING HONG#" userId="461ec5b6-ea7c-400b-83d0-29cd857a69a7" providerId="ADAL" clId="{008C119A-ED02-47DE-9392-EA805424B7C2}" dt="2022-11-28T16:11:39.227" v="245" actId="21"/>
          <ac:picMkLst>
            <pc:docMk/>
            <pc:sldMk cId="492281816" sldId="359"/>
            <ac:picMk id="12" creationId="{C5CCC1D3-F04B-6EAB-312E-0D50098DFC32}"/>
          </ac:picMkLst>
        </pc:picChg>
        <pc:picChg chg="del">
          <ac:chgData name="#CHUA BING HONG#" userId="461ec5b6-ea7c-400b-83d0-29cd857a69a7" providerId="ADAL" clId="{008C119A-ED02-47DE-9392-EA805424B7C2}" dt="2022-11-28T16:09:35.009" v="194" actId="478"/>
          <ac:picMkLst>
            <pc:docMk/>
            <pc:sldMk cId="492281816" sldId="359"/>
            <ac:picMk id="13" creationId="{D4A0B818-B21F-4C5A-2091-8C704F12A119}"/>
          </ac:picMkLst>
        </pc:picChg>
      </pc:sldChg>
      <pc:sldChg chg="delSp 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1851919011" sldId="360"/>
        </pc:sldMkLst>
        <pc:spChg chg="mod">
          <ac:chgData name="#CHUA BING HONG#" userId="461ec5b6-ea7c-400b-83d0-29cd857a69a7" providerId="ADAL" clId="{008C119A-ED02-47DE-9392-EA805424B7C2}" dt="2022-11-28T16:13:12.780" v="336" actId="20577"/>
          <ac:spMkLst>
            <pc:docMk/>
            <pc:sldMk cId="1851919011" sldId="360"/>
            <ac:spMk id="4" creationId="{EE7681D0-066A-95C4-145C-A4937BD0A75A}"/>
          </ac:spMkLst>
        </pc:spChg>
        <pc:picChg chg="del">
          <ac:chgData name="#CHUA BING HONG#" userId="461ec5b6-ea7c-400b-83d0-29cd857a69a7" providerId="ADAL" clId="{008C119A-ED02-47DE-9392-EA805424B7C2}" dt="2022-11-28T16:11:44.015" v="248" actId="478"/>
          <ac:picMkLst>
            <pc:docMk/>
            <pc:sldMk cId="1851919011" sldId="360"/>
            <ac:picMk id="11" creationId="{19FC7EC3-9EC3-7AFC-EC8A-3D8288156461}"/>
          </ac:picMkLst>
        </pc:picChg>
      </pc:sldChg>
      <pc:sldChg chg="add">
        <pc:chgData name="#CHUA BING HONG#" userId="461ec5b6-ea7c-400b-83d0-29cd857a69a7" providerId="ADAL" clId="{008C119A-ED02-47DE-9392-EA805424B7C2}" dt="2022-11-28T18:17:58.201" v="4101"/>
        <pc:sldMkLst>
          <pc:docMk/>
          <pc:sldMk cId="2491682402" sldId="360"/>
        </pc:sldMkLst>
      </pc:sldChg>
      <pc:sldChg chg="add del">
        <pc:chgData name="#CHUA BING HONG#" userId="461ec5b6-ea7c-400b-83d0-29cd857a69a7" providerId="ADAL" clId="{008C119A-ED02-47DE-9392-EA805424B7C2}" dt="2022-11-28T18:17:53.408" v="4100" actId="2696"/>
        <pc:sldMkLst>
          <pc:docMk/>
          <pc:sldMk cId="2366697839" sldId="361"/>
        </pc:sldMkLst>
      </pc:sldChg>
      <pc:sldChg chg="add">
        <pc:chgData name="#CHUA BING HONG#" userId="461ec5b6-ea7c-400b-83d0-29cd857a69a7" providerId="ADAL" clId="{008C119A-ED02-47DE-9392-EA805424B7C2}" dt="2022-11-28T18:17:58.201" v="4101"/>
        <pc:sldMkLst>
          <pc:docMk/>
          <pc:sldMk cId="3661780497" sldId="361"/>
        </pc:sldMkLst>
      </pc:sldChg>
      <pc:sldChg chg="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2667349271" sldId="362"/>
        </pc:sldMkLst>
        <pc:spChg chg="mod">
          <ac:chgData name="#CHUA BING HONG#" userId="461ec5b6-ea7c-400b-83d0-29cd857a69a7" providerId="ADAL" clId="{008C119A-ED02-47DE-9392-EA805424B7C2}" dt="2022-11-28T17:19:10.967" v="1755" actId="113"/>
          <ac:spMkLst>
            <pc:docMk/>
            <pc:sldMk cId="2667349271" sldId="362"/>
            <ac:spMk id="3" creationId="{E4B89154-3564-8016-C4CB-80AF57911506}"/>
          </ac:spMkLst>
        </pc:spChg>
      </pc:sldChg>
      <pc:sldChg chg="modSp add mod">
        <pc:chgData name="#CHUA BING HONG#" userId="461ec5b6-ea7c-400b-83d0-29cd857a69a7" providerId="ADAL" clId="{008C119A-ED02-47DE-9392-EA805424B7C2}" dt="2022-11-28T18:31:10.239" v="4518" actId="13926"/>
        <pc:sldMkLst>
          <pc:docMk/>
          <pc:sldMk cId="3540414029" sldId="362"/>
        </pc:sldMkLst>
        <pc:spChg chg="mod">
          <ac:chgData name="#CHUA BING HONG#" userId="461ec5b6-ea7c-400b-83d0-29cd857a69a7" providerId="ADAL" clId="{008C119A-ED02-47DE-9392-EA805424B7C2}" dt="2022-11-28T18:31:10.239" v="4518" actId="13926"/>
          <ac:spMkLst>
            <pc:docMk/>
            <pc:sldMk cId="3540414029" sldId="362"/>
            <ac:spMk id="3" creationId="{E4B89154-3564-8016-C4CB-80AF57911506}"/>
          </ac:spMkLst>
        </pc:spChg>
      </pc:sldChg>
      <pc:sldChg chg="modSp add mod">
        <pc:chgData name="#CHUA BING HONG#" userId="461ec5b6-ea7c-400b-83d0-29cd857a69a7" providerId="ADAL" clId="{008C119A-ED02-47DE-9392-EA805424B7C2}" dt="2022-11-28T18:36:24.855" v="4929" actId="20577"/>
        <pc:sldMkLst>
          <pc:docMk/>
          <pc:sldMk cId="1008531085" sldId="363"/>
        </pc:sldMkLst>
        <pc:spChg chg="mod">
          <ac:chgData name="#CHUA BING HONG#" userId="461ec5b6-ea7c-400b-83d0-29cd857a69a7" providerId="ADAL" clId="{008C119A-ED02-47DE-9392-EA805424B7C2}" dt="2022-11-28T18:36:24.855" v="4929" actId="20577"/>
          <ac:spMkLst>
            <pc:docMk/>
            <pc:sldMk cId="1008531085" sldId="363"/>
            <ac:spMk id="3" creationId="{E4B89154-3564-8016-C4CB-80AF57911506}"/>
          </ac:spMkLst>
        </pc:spChg>
      </pc:sldChg>
      <pc:sldChg chg="addSp delSp 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1091843963" sldId="363"/>
        </pc:sldMkLst>
        <pc:spChg chg="mod">
          <ac:chgData name="#CHUA BING HONG#" userId="461ec5b6-ea7c-400b-83d0-29cd857a69a7" providerId="ADAL" clId="{008C119A-ED02-47DE-9392-EA805424B7C2}" dt="2022-11-28T16:39:41.343" v="780" actId="20577"/>
          <ac:spMkLst>
            <pc:docMk/>
            <pc:sldMk cId="1091843963" sldId="363"/>
            <ac:spMk id="3" creationId="{E4B89154-3564-8016-C4CB-80AF57911506}"/>
          </ac:spMkLst>
        </pc:spChg>
        <pc:picChg chg="add del mod">
          <ac:chgData name="#CHUA BING HONG#" userId="461ec5b6-ea7c-400b-83d0-29cd857a69a7" providerId="ADAL" clId="{008C119A-ED02-47DE-9392-EA805424B7C2}" dt="2022-11-28T16:43:13.064" v="806" actId="478"/>
          <ac:picMkLst>
            <pc:docMk/>
            <pc:sldMk cId="1091843963" sldId="363"/>
            <ac:picMk id="5" creationId="{41A1E7A8-277C-4E3A-B68F-ED10225034DC}"/>
          </ac:picMkLst>
        </pc:picChg>
        <pc:picChg chg="add mod">
          <ac:chgData name="#CHUA BING HONG#" userId="461ec5b6-ea7c-400b-83d0-29cd857a69a7" providerId="ADAL" clId="{008C119A-ED02-47DE-9392-EA805424B7C2}" dt="2022-11-28T16:43:22.715" v="814" actId="14100"/>
          <ac:picMkLst>
            <pc:docMk/>
            <pc:sldMk cId="1091843963" sldId="363"/>
            <ac:picMk id="7" creationId="{F4C40B00-0A02-1CE3-C4F1-B29CB53099B3}"/>
          </ac:picMkLst>
        </pc:picChg>
        <pc:picChg chg="del mod">
          <ac:chgData name="#CHUA BING HONG#" userId="461ec5b6-ea7c-400b-83d0-29cd857a69a7" providerId="ADAL" clId="{008C119A-ED02-47DE-9392-EA805424B7C2}" dt="2022-11-28T16:40:00.295" v="781" actId="478"/>
          <ac:picMkLst>
            <pc:docMk/>
            <pc:sldMk cId="1091843963" sldId="363"/>
            <ac:picMk id="14" creationId="{5D8688DF-1B9B-8748-F762-520A2CAAD3D3}"/>
          </ac:picMkLst>
        </pc:picChg>
        <pc:picChg chg="mod">
          <ac:chgData name="#CHUA BING HONG#" userId="461ec5b6-ea7c-400b-83d0-29cd857a69a7" providerId="ADAL" clId="{008C119A-ED02-47DE-9392-EA805424B7C2}" dt="2022-11-28T16:19:49.853" v="653" actId="1035"/>
          <ac:picMkLst>
            <pc:docMk/>
            <pc:sldMk cId="1091843963" sldId="363"/>
            <ac:picMk id="16" creationId="{7E536D9F-9EC6-7942-A55A-9D313F3790FD}"/>
          </ac:picMkLst>
        </pc:picChg>
      </pc:sldChg>
      <pc:sldChg chg="addSp delSp 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244917739" sldId="364"/>
        </pc:sldMkLst>
        <pc:spChg chg="mod">
          <ac:chgData name="#CHUA BING HONG#" userId="461ec5b6-ea7c-400b-83d0-29cd857a69a7" providerId="ADAL" clId="{008C119A-ED02-47DE-9392-EA805424B7C2}" dt="2022-11-28T16:46:13.093" v="887" actId="20577"/>
          <ac:spMkLst>
            <pc:docMk/>
            <pc:sldMk cId="244917739" sldId="364"/>
            <ac:spMk id="3" creationId="{E4B89154-3564-8016-C4CB-80AF57911506}"/>
          </ac:spMkLst>
        </pc:spChg>
        <pc:spChg chg="add mod">
          <ac:chgData name="#CHUA BING HONG#" userId="461ec5b6-ea7c-400b-83d0-29cd857a69a7" providerId="ADAL" clId="{008C119A-ED02-47DE-9392-EA805424B7C2}" dt="2022-11-28T16:45:53.123" v="878" actId="693"/>
          <ac:spMkLst>
            <pc:docMk/>
            <pc:sldMk cId="244917739" sldId="364"/>
            <ac:spMk id="6" creationId="{85DBD7D5-AA98-0A60-1DCD-2B54D70511D5}"/>
          </ac:spMkLst>
        </pc:spChg>
        <pc:spChg chg="add mod">
          <ac:chgData name="#CHUA BING HONG#" userId="461ec5b6-ea7c-400b-83d0-29cd857a69a7" providerId="ADAL" clId="{008C119A-ED02-47DE-9392-EA805424B7C2}" dt="2022-11-28T16:45:53.123" v="878" actId="693"/>
          <ac:spMkLst>
            <pc:docMk/>
            <pc:sldMk cId="244917739" sldId="364"/>
            <ac:spMk id="7" creationId="{0A33A8E0-FA5D-6993-EB47-A7E22B5B5AD1}"/>
          </ac:spMkLst>
        </pc:spChg>
        <pc:picChg chg="add mod">
          <ac:chgData name="#CHUA BING HONG#" userId="461ec5b6-ea7c-400b-83d0-29cd857a69a7" providerId="ADAL" clId="{008C119A-ED02-47DE-9392-EA805424B7C2}" dt="2022-11-28T16:45:13.611" v="871"/>
          <ac:picMkLst>
            <pc:docMk/>
            <pc:sldMk cId="244917739" sldId="364"/>
            <ac:picMk id="2" creationId="{C52ED0C8-F54D-A9C7-9023-816124C334E4}"/>
          </ac:picMkLst>
        </pc:picChg>
        <pc:picChg chg="del">
          <ac:chgData name="#CHUA BING HONG#" userId="461ec5b6-ea7c-400b-83d0-29cd857a69a7" providerId="ADAL" clId="{008C119A-ED02-47DE-9392-EA805424B7C2}" dt="2022-11-28T16:43:40.214" v="815" actId="478"/>
          <ac:picMkLst>
            <pc:docMk/>
            <pc:sldMk cId="244917739" sldId="364"/>
            <ac:picMk id="5" creationId="{41A1E7A8-277C-4E3A-B68F-ED10225034DC}"/>
          </ac:picMkLst>
        </pc:picChg>
      </pc:sldChg>
      <pc:sldChg chg="addSp delSp modSp add mod">
        <pc:chgData name="#CHUA BING HONG#" userId="461ec5b6-ea7c-400b-83d0-29cd857a69a7" providerId="ADAL" clId="{008C119A-ED02-47DE-9392-EA805424B7C2}" dt="2022-11-28T22:45:56.657" v="5823" actId="21"/>
        <pc:sldMkLst>
          <pc:docMk/>
          <pc:sldMk cId="1567359103" sldId="364"/>
        </pc:sldMkLst>
        <pc:picChg chg="add del mod">
          <ac:chgData name="#CHUA BING HONG#" userId="461ec5b6-ea7c-400b-83d0-29cd857a69a7" providerId="ADAL" clId="{008C119A-ED02-47DE-9392-EA805424B7C2}" dt="2022-11-28T22:45:56.657" v="5823" actId="21"/>
          <ac:picMkLst>
            <pc:docMk/>
            <pc:sldMk cId="1567359103" sldId="364"/>
            <ac:picMk id="8" creationId="{4849F5CD-626E-958D-B9CE-34AFC0F79484}"/>
          </ac:picMkLst>
        </pc:picChg>
      </pc:sldChg>
      <pc:sldChg chg="add del">
        <pc:chgData name="#CHUA BING HONG#" userId="461ec5b6-ea7c-400b-83d0-29cd857a69a7" providerId="ADAL" clId="{008C119A-ED02-47DE-9392-EA805424B7C2}" dt="2022-11-28T18:38:39.986" v="5050" actId="47"/>
        <pc:sldMkLst>
          <pc:docMk/>
          <pc:sldMk cId="2721320559" sldId="365"/>
        </pc:sldMkLst>
      </pc:sldChg>
      <pc:sldChg chg="addSp modSp add mod">
        <pc:chgData name="#CHUA BING HONG#" userId="461ec5b6-ea7c-400b-83d0-29cd857a69a7" providerId="ADAL" clId="{008C119A-ED02-47DE-9392-EA805424B7C2}" dt="2022-11-28T23:01:59.402" v="5839" actId="27918"/>
        <pc:sldMkLst>
          <pc:docMk/>
          <pc:sldMk cId="2617064996" sldId="366"/>
        </pc:sldMkLst>
        <pc:spChg chg="mod">
          <ac:chgData name="#CHUA BING HONG#" userId="461ec5b6-ea7c-400b-83d0-29cd857a69a7" providerId="ADAL" clId="{008C119A-ED02-47DE-9392-EA805424B7C2}" dt="2022-11-28T22:25:26.160" v="5818" actId="20577"/>
          <ac:spMkLst>
            <pc:docMk/>
            <pc:sldMk cId="2617064996" sldId="366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6:59:43.456" v="965" actId="20577"/>
          <ac:spMkLst>
            <pc:docMk/>
            <pc:sldMk cId="2617064996" sldId="366"/>
            <ac:spMk id="4" creationId="{EE7681D0-066A-95C4-145C-A4937BD0A75A}"/>
          </ac:spMkLst>
        </pc:spChg>
        <pc:graphicFrameChg chg="add mod modGraphic">
          <ac:chgData name="#CHUA BING HONG#" userId="461ec5b6-ea7c-400b-83d0-29cd857a69a7" providerId="ADAL" clId="{008C119A-ED02-47DE-9392-EA805424B7C2}" dt="2022-11-28T17:11:36.012" v="1617" actId="1038"/>
          <ac:graphicFrameMkLst>
            <pc:docMk/>
            <pc:sldMk cId="2617064996" sldId="366"/>
            <ac:graphicFrameMk id="2" creationId="{9FBF8FAE-FFC0-9446-18FE-1AF195FC0193}"/>
          </ac:graphicFrameMkLst>
        </pc:graphicFrameChg>
        <pc:graphicFrameChg chg="add mod">
          <ac:chgData name="#CHUA BING HONG#" userId="461ec5b6-ea7c-400b-83d0-29cd857a69a7" providerId="ADAL" clId="{008C119A-ED02-47DE-9392-EA805424B7C2}" dt="2022-11-28T17:08:25.713" v="1425" actId="14100"/>
          <ac:graphicFrameMkLst>
            <pc:docMk/>
            <pc:sldMk cId="2617064996" sldId="366"/>
            <ac:graphicFrameMk id="5" creationId="{9B895264-96D6-416B-CB4B-E5F50DE61BA2}"/>
          </ac:graphicFrameMkLst>
        </pc:graphicFrameChg>
      </pc:sldChg>
      <pc:sldChg chg="addSp delSp modSp add mod">
        <pc:chgData name="#CHUA BING HONG#" userId="461ec5b6-ea7c-400b-83d0-29cd857a69a7" providerId="ADAL" clId="{008C119A-ED02-47DE-9392-EA805424B7C2}" dt="2022-11-28T18:02:43.119" v="3584" actId="20577"/>
        <pc:sldMkLst>
          <pc:docMk/>
          <pc:sldMk cId="2049960968" sldId="367"/>
        </pc:sldMkLst>
        <pc:spChg chg="mod">
          <ac:chgData name="#CHUA BING HONG#" userId="461ec5b6-ea7c-400b-83d0-29cd857a69a7" providerId="ADAL" clId="{008C119A-ED02-47DE-9392-EA805424B7C2}" dt="2022-11-28T18:02:43.119" v="3584" actId="20577"/>
          <ac:spMkLst>
            <pc:docMk/>
            <pc:sldMk cId="2049960968" sldId="367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7:22:42.364" v="1819" actId="20577"/>
          <ac:spMkLst>
            <pc:docMk/>
            <pc:sldMk cId="2049960968" sldId="367"/>
            <ac:spMk id="4" creationId="{EE7681D0-066A-95C4-145C-A4937BD0A75A}"/>
          </ac:spMkLst>
        </pc:spChg>
        <pc:graphicFrameChg chg="del">
          <ac:chgData name="#CHUA BING HONG#" userId="461ec5b6-ea7c-400b-83d0-29cd857a69a7" providerId="ADAL" clId="{008C119A-ED02-47DE-9392-EA805424B7C2}" dt="2022-11-28T17:22:37.765" v="1794" actId="478"/>
          <ac:graphicFrameMkLst>
            <pc:docMk/>
            <pc:sldMk cId="2049960968" sldId="367"/>
            <ac:graphicFrameMk id="2" creationId="{9FBF8FAE-FFC0-9446-18FE-1AF195FC0193}"/>
          </ac:graphicFrameMkLst>
        </pc:graphicFrameChg>
        <pc:graphicFrameChg chg="del mod">
          <ac:chgData name="#CHUA BING HONG#" userId="461ec5b6-ea7c-400b-83d0-29cd857a69a7" providerId="ADAL" clId="{008C119A-ED02-47DE-9392-EA805424B7C2}" dt="2022-11-28T17:22:36.925" v="1793" actId="478"/>
          <ac:graphicFrameMkLst>
            <pc:docMk/>
            <pc:sldMk cId="2049960968" sldId="367"/>
            <ac:graphicFrameMk id="5" creationId="{9B895264-96D6-416B-CB4B-E5F50DE61BA2}"/>
          </ac:graphicFrameMkLst>
        </pc:graphicFrameChg>
        <pc:graphicFrameChg chg="add del mod">
          <ac:chgData name="#CHUA BING HONG#" userId="461ec5b6-ea7c-400b-83d0-29cd857a69a7" providerId="ADAL" clId="{008C119A-ED02-47DE-9392-EA805424B7C2}" dt="2022-11-28T17:31:45.751" v="1880" actId="478"/>
          <ac:graphicFrameMkLst>
            <pc:docMk/>
            <pc:sldMk cId="2049960968" sldId="367"/>
            <ac:graphicFrameMk id="6" creationId="{8C171E63-DD86-E108-2EE7-B4238DE51AE0}"/>
          </ac:graphicFrameMkLst>
        </pc:graphicFrameChg>
        <pc:graphicFrameChg chg="add mod">
          <ac:chgData name="#CHUA BING HONG#" userId="461ec5b6-ea7c-400b-83d0-29cd857a69a7" providerId="ADAL" clId="{008C119A-ED02-47DE-9392-EA805424B7C2}" dt="2022-11-28T17:33:06.638" v="1906" actId="1076"/>
          <ac:graphicFrameMkLst>
            <pc:docMk/>
            <pc:sldMk cId="2049960968" sldId="367"/>
            <ac:graphicFrameMk id="7" creationId="{8C171E63-DD86-E108-2EE7-B4238DE51AE0}"/>
          </ac:graphicFrameMkLst>
        </pc:graphicFrameChg>
      </pc:sldChg>
      <pc:sldChg chg="addSp delSp modSp add mod">
        <pc:chgData name="#CHUA BING HONG#" userId="461ec5b6-ea7c-400b-83d0-29cd857a69a7" providerId="ADAL" clId="{008C119A-ED02-47DE-9392-EA805424B7C2}" dt="2022-11-28T17:46:32.532" v="2903" actId="20577"/>
        <pc:sldMkLst>
          <pc:docMk/>
          <pc:sldMk cId="2255438601" sldId="368"/>
        </pc:sldMkLst>
        <pc:spChg chg="mod">
          <ac:chgData name="#CHUA BING HONG#" userId="461ec5b6-ea7c-400b-83d0-29cd857a69a7" providerId="ADAL" clId="{008C119A-ED02-47DE-9392-EA805424B7C2}" dt="2022-11-28T17:46:32.532" v="2903" actId="20577"/>
          <ac:spMkLst>
            <pc:docMk/>
            <pc:sldMk cId="2255438601" sldId="368"/>
            <ac:spMk id="3" creationId="{E4B89154-3564-8016-C4CB-80AF57911506}"/>
          </ac:spMkLst>
        </pc:spChg>
        <pc:spChg chg="add mod">
          <ac:chgData name="#CHUA BING HONG#" userId="461ec5b6-ea7c-400b-83d0-29cd857a69a7" providerId="ADAL" clId="{008C119A-ED02-47DE-9392-EA805424B7C2}" dt="2022-11-28T17:40:37.045" v="2482" actId="1076"/>
          <ac:spMkLst>
            <pc:docMk/>
            <pc:sldMk cId="2255438601" sldId="368"/>
            <ac:spMk id="9" creationId="{1D05C237-90F2-2C6B-C041-53DC0099B247}"/>
          </ac:spMkLst>
        </pc:spChg>
        <pc:spChg chg="add mod">
          <ac:chgData name="#CHUA BING HONG#" userId="461ec5b6-ea7c-400b-83d0-29cd857a69a7" providerId="ADAL" clId="{008C119A-ED02-47DE-9392-EA805424B7C2}" dt="2022-11-28T17:40:49.276" v="2501" actId="20577"/>
          <ac:spMkLst>
            <pc:docMk/>
            <pc:sldMk cId="2255438601" sldId="368"/>
            <ac:spMk id="10" creationId="{8DBE4A65-A032-3607-2164-6975460DCD04}"/>
          </ac:spMkLst>
        </pc:spChg>
        <pc:graphicFrameChg chg="del">
          <ac:chgData name="#CHUA BING HONG#" userId="461ec5b6-ea7c-400b-83d0-29cd857a69a7" providerId="ADAL" clId="{008C119A-ED02-47DE-9392-EA805424B7C2}" dt="2022-11-28T17:39:21.468" v="2441" actId="478"/>
          <ac:graphicFrameMkLst>
            <pc:docMk/>
            <pc:sldMk cId="2255438601" sldId="368"/>
            <ac:graphicFrameMk id="7" creationId="{8C171E63-DD86-E108-2EE7-B4238DE51AE0}"/>
          </ac:graphicFrameMkLst>
        </pc:graphicFrameChg>
        <pc:picChg chg="add mod">
          <ac:chgData name="#CHUA BING HONG#" userId="461ec5b6-ea7c-400b-83d0-29cd857a69a7" providerId="ADAL" clId="{008C119A-ED02-47DE-9392-EA805424B7C2}" dt="2022-11-28T17:40:14.333" v="2463" actId="1076"/>
          <ac:picMkLst>
            <pc:docMk/>
            <pc:sldMk cId="2255438601" sldId="368"/>
            <ac:picMk id="5" creationId="{A6D539ED-A744-E4E4-0094-F704D79588D7}"/>
          </ac:picMkLst>
        </pc:picChg>
        <pc:picChg chg="add mod">
          <ac:chgData name="#CHUA BING HONG#" userId="461ec5b6-ea7c-400b-83d0-29cd857a69a7" providerId="ADAL" clId="{008C119A-ED02-47DE-9392-EA805424B7C2}" dt="2022-11-28T17:40:17.651" v="2464" actId="1076"/>
          <ac:picMkLst>
            <pc:docMk/>
            <pc:sldMk cId="2255438601" sldId="368"/>
            <ac:picMk id="8" creationId="{896B7B59-E457-FE07-30F8-98686520D22E}"/>
          </ac:picMkLst>
        </pc:picChg>
      </pc:sldChg>
      <pc:sldChg chg="addSp delSp modSp add mod">
        <pc:chgData name="#CHUA BING HONG#" userId="461ec5b6-ea7c-400b-83d0-29cd857a69a7" providerId="ADAL" clId="{008C119A-ED02-47DE-9392-EA805424B7C2}" dt="2022-11-28T19:10:39.017" v="5391" actId="13926"/>
        <pc:sldMkLst>
          <pc:docMk/>
          <pc:sldMk cId="3334709869" sldId="369"/>
        </pc:sldMkLst>
        <pc:spChg chg="add del mod">
          <ac:chgData name="#CHUA BING HONG#" userId="461ec5b6-ea7c-400b-83d0-29cd857a69a7" providerId="ADAL" clId="{008C119A-ED02-47DE-9392-EA805424B7C2}" dt="2022-11-28T17:52:14.009" v="3015"/>
          <ac:spMkLst>
            <pc:docMk/>
            <pc:sldMk cId="3334709869" sldId="369"/>
            <ac:spMk id="2" creationId="{8ACF0266-077E-755C-89FA-127E36119B7B}"/>
          </ac:spMkLst>
        </pc:spChg>
        <pc:spChg chg="mod">
          <ac:chgData name="#CHUA BING HONG#" userId="461ec5b6-ea7c-400b-83d0-29cd857a69a7" providerId="ADAL" clId="{008C119A-ED02-47DE-9392-EA805424B7C2}" dt="2022-11-28T17:53:46.655" v="3050" actId="20577"/>
          <ac:spMkLst>
            <pc:docMk/>
            <pc:sldMk cId="3334709869" sldId="369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9:10:39.017" v="5391" actId="13926"/>
          <ac:spMkLst>
            <pc:docMk/>
            <pc:sldMk cId="3334709869" sldId="369"/>
            <ac:spMk id="4" creationId="{EE7681D0-066A-95C4-145C-A4937BD0A75A}"/>
          </ac:spMkLst>
        </pc:spChg>
        <pc:spChg chg="del">
          <ac:chgData name="#CHUA BING HONG#" userId="461ec5b6-ea7c-400b-83d0-29cd857a69a7" providerId="ADAL" clId="{008C119A-ED02-47DE-9392-EA805424B7C2}" dt="2022-11-28T17:50:42.885" v="2909" actId="478"/>
          <ac:spMkLst>
            <pc:docMk/>
            <pc:sldMk cId="3334709869" sldId="369"/>
            <ac:spMk id="9" creationId="{1D05C237-90F2-2C6B-C041-53DC0099B247}"/>
          </ac:spMkLst>
        </pc:spChg>
        <pc:spChg chg="del">
          <ac:chgData name="#CHUA BING HONG#" userId="461ec5b6-ea7c-400b-83d0-29cd857a69a7" providerId="ADAL" clId="{008C119A-ED02-47DE-9392-EA805424B7C2}" dt="2022-11-28T17:50:41.892" v="2908" actId="478"/>
          <ac:spMkLst>
            <pc:docMk/>
            <pc:sldMk cId="3334709869" sldId="369"/>
            <ac:spMk id="10" creationId="{8DBE4A65-A032-3607-2164-6975460DCD04}"/>
          </ac:spMkLst>
        </pc:spChg>
        <pc:spChg chg="add del mod">
          <ac:chgData name="#CHUA BING HONG#" userId="461ec5b6-ea7c-400b-83d0-29cd857a69a7" providerId="ADAL" clId="{008C119A-ED02-47DE-9392-EA805424B7C2}" dt="2022-11-28T18:00:28.353" v="3511" actId="478"/>
          <ac:spMkLst>
            <pc:docMk/>
            <pc:sldMk cId="3334709869" sldId="369"/>
            <ac:spMk id="11" creationId="{5661EAC8-BC17-0844-3AA5-6C753402E216}"/>
          </ac:spMkLst>
        </pc:spChg>
        <pc:spChg chg="add mod">
          <ac:chgData name="#CHUA BING HONG#" userId="461ec5b6-ea7c-400b-83d0-29cd857a69a7" providerId="ADAL" clId="{008C119A-ED02-47DE-9392-EA805424B7C2}" dt="2022-11-28T18:00:23.679" v="3510"/>
          <ac:spMkLst>
            <pc:docMk/>
            <pc:sldMk cId="3334709869" sldId="369"/>
            <ac:spMk id="13" creationId="{6F640DBD-75C5-FC1F-3822-72C78ACAB82C}"/>
          </ac:spMkLst>
        </pc:spChg>
        <pc:spChg chg="add mod">
          <ac:chgData name="#CHUA BING HONG#" userId="461ec5b6-ea7c-400b-83d0-29cd857a69a7" providerId="ADAL" clId="{008C119A-ED02-47DE-9392-EA805424B7C2}" dt="2022-11-28T18:00:23.679" v="3510"/>
          <ac:spMkLst>
            <pc:docMk/>
            <pc:sldMk cId="3334709869" sldId="369"/>
            <ac:spMk id="14" creationId="{56B284A8-BCB6-110D-3B4F-3FFFF499D64F}"/>
          </ac:spMkLst>
        </pc:spChg>
        <pc:spChg chg="add del mod topLvl">
          <ac:chgData name="#CHUA BING HONG#" userId="461ec5b6-ea7c-400b-83d0-29cd857a69a7" providerId="ADAL" clId="{008C119A-ED02-47DE-9392-EA805424B7C2}" dt="2022-11-28T18:08:23.850" v="3942" actId="478"/>
          <ac:spMkLst>
            <pc:docMk/>
            <pc:sldMk cId="3334709869" sldId="369"/>
            <ac:spMk id="21" creationId="{C873B2A5-52C7-CC2D-9400-BFA6FAFD7140}"/>
          </ac:spMkLst>
        </pc:spChg>
        <pc:spChg chg="add mod topLvl">
          <ac:chgData name="#CHUA BING HONG#" userId="461ec5b6-ea7c-400b-83d0-29cd857a69a7" providerId="ADAL" clId="{008C119A-ED02-47DE-9392-EA805424B7C2}" dt="2022-11-28T18:10:54.552" v="3969" actId="207"/>
          <ac:spMkLst>
            <pc:docMk/>
            <pc:sldMk cId="3334709869" sldId="369"/>
            <ac:spMk id="22" creationId="{29D6A5FE-DAFD-DD25-F320-516CFD14320C}"/>
          </ac:spMkLst>
        </pc:spChg>
        <pc:spChg chg="add mod">
          <ac:chgData name="#CHUA BING HONG#" userId="461ec5b6-ea7c-400b-83d0-29cd857a69a7" providerId="ADAL" clId="{008C119A-ED02-47DE-9392-EA805424B7C2}" dt="2022-11-28T18:00:32.726" v="3512"/>
          <ac:spMkLst>
            <pc:docMk/>
            <pc:sldMk cId="3334709869" sldId="369"/>
            <ac:spMk id="23" creationId="{92FDED1E-4330-7E44-8D3A-154D0A6450D4}"/>
          </ac:spMkLst>
        </pc:spChg>
        <pc:spChg chg="add mod">
          <ac:chgData name="#CHUA BING HONG#" userId="461ec5b6-ea7c-400b-83d0-29cd857a69a7" providerId="ADAL" clId="{008C119A-ED02-47DE-9392-EA805424B7C2}" dt="2022-11-28T18:01:12.893" v="3528" actId="403"/>
          <ac:spMkLst>
            <pc:docMk/>
            <pc:sldMk cId="3334709869" sldId="369"/>
            <ac:spMk id="24" creationId="{DB13B70D-D04B-8832-588D-CADAB8CF6FC3}"/>
          </ac:spMkLst>
        </pc:spChg>
        <pc:spChg chg="add mod">
          <ac:chgData name="#CHUA BING HONG#" userId="461ec5b6-ea7c-400b-83d0-29cd857a69a7" providerId="ADAL" clId="{008C119A-ED02-47DE-9392-EA805424B7C2}" dt="2022-11-28T18:00:32.726" v="3512"/>
          <ac:spMkLst>
            <pc:docMk/>
            <pc:sldMk cId="3334709869" sldId="369"/>
            <ac:spMk id="25" creationId="{C618B53B-A96D-60F0-C065-7118D80E2662}"/>
          </ac:spMkLst>
        </pc:spChg>
        <pc:spChg chg="add mod">
          <ac:chgData name="#CHUA BING HONG#" userId="461ec5b6-ea7c-400b-83d0-29cd857a69a7" providerId="ADAL" clId="{008C119A-ED02-47DE-9392-EA805424B7C2}" dt="2022-11-28T18:16:39.575" v="4086" actId="113"/>
          <ac:spMkLst>
            <pc:docMk/>
            <pc:sldMk cId="3334709869" sldId="369"/>
            <ac:spMk id="26" creationId="{AC731BDD-A700-C664-6AB2-24B8467FFDE8}"/>
          </ac:spMkLst>
        </pc:spChg>
        <pc:spChg chg="add mod">
          <ac:chgData name="#CHUA BING HONG#" userId="461ec5b6-ea7c-400b-83d0-29cd857a69a7" providerId="ADAL" clId="{008C119A-ED02-47DE-9392-EA805424B7C2}" dt="2022-11-28T18:00:32.726" v="3512"/>
          <ac:spMkLst>
            <pc:docMk/>
            <pc:sldMk cId="3334709869" sldId="369"/>
            <ac:spMk id="27" creationId="{03252327-714D-4000-3592-0ACDF4252292}"/>
          </ac:spMkLst>
        </pc:spChg>
        <pc:spChg chg="add mod">
          <ac:chgData name="#CHUA BING HONG#" userId="461ec5b6-ea7c-400b-83d0-29cd857a69a7" providerId="ADAL" clId="{008C119A-ED02-47DE-9392-EA805424B7C2}" dt="2022-11-28T18:04:43.676" v="3712" actId="20577"/>
          <ac:spMkLst>
            <pc:docMk/>
            <pc:sldMk cId="3334709869" sldId="369"/>
            <ac:spMk id="28" creationId="{15ABDA2E-B769-E113-1DE7-1F1E11D593E6}"/>
          </ac:spMkLst>
        </pc:spChg>
        <pc:spChg chg="add mod">
          <ac:chgData name="#CHUA BING HONG#" userId="461ec5b6-ea7c-400b-83d0-29cd857a69a7" providerId="ADAL" clId="{008C119A-ED02-47DE-9392-EA805424B7C2}" dt="2022-11-28T18:00:32.726" v="3512"/>
          <ac:spMkLst>
            <pc:docMk/>
            <pc:sldMk cId="3334709869" sldId="369"/>
            <ac:spMk id="29" creationId="{E164F3AA-0B07-BB54-7597-41EF45B71019}"/>
          </ac:spMkLst>
        </pc:spChg>
        <pc:spChg chg="add mod">
          <ac:chgData name="#CHUA BING HONG#" userId="461ec5b6-ea7c-400b-83d0-29cd857a69a7" providerId="ADAL" clId="{008C119A-ED02-47DE-9392-EA805424B7C2}" dt="2022-11-28T18:04:09.626" v="3667" actId="20577"/>
          <ac:spMkLst>
            <pc:docMk/>
            <pc:sldMk cId="3334709869" sldId="369"/>
            <ac:spMk id="30" creationId="{8954FA95-3405-4325-D5C4-0086C12B6B48}"/>
          </ac:spMkLst>
        </pc:spChg>
        <pc:spChg chg="add mod">
          <ac:chgData name="#CHUA BING HONG#" userId="461ec5b6-ea7c-400b-83d0-29cd857a69a7" providerId="ADAL" clId="{008C119A-ED02-47DE-9392-EA805424B7C2}" dt="2022-11-28T18:00:32.726" v="3512"/>
          <ac:spMkLst>
            <pc:docMk/>
            <pc:sldMk cId="3334709869" sldId="369"/>
            <ac:spMk id="31" creationId="{D6900EAD-521E-4937-5E23-E5014658EF5E}"/>
          </ac:spMkLst>
        </pc:spChg>
        <pc:spChg chg="add mod">
          <ac:chgData name="#CHUA BING HONG#" userId="461ec5b6-ea7c-400b-83d0-29cd857a69a7" providerId="ADAL" clId="{008C119A-ED02-47DE-9392-EA805424B7C2}" dt="2022-11-28T18:04:05.345" v="3656" actId="20577"/>
          <ac:spMkLst>
            <pc:docMk/>
            <pc:sldMk cId="3334709869" sldId="369"/>
            <ac:spMk id="32" creationId="{E38BE8F4-73BE-2269-E0B2-C4A7CB6F5249}"/>
          </ac:spMkLst>
        </pc:spChg>
        <pc:spChg chg="mod">
          <ac:chgData name="#CHUA BING HONG#" userId="461ec5b6-ea7c-400b-83d0-29cd857a69a7" providerId="ADAL" clId="{008C119A-ED02-47DE-9392-EA805424B7C2}" dt="2022-11-28T18:08:19.656" v="3940" actId="207"/>
          <ac:spMkLst>
            <pc:docMk/>
            <pc:sldMk cId="3334709869" sldId="369"/>
            <ac:spMk id="34" creationId="{878DEBF4-6C72-E022-A985-E255FCA456C8}"/>
          </ac:spMkLst>
        </pc:spChg>
        <pc:spChg chg="mod">
          <ac:chgData name="#CHUA BING HONG#" userId="461ec5b6-ea7c-400b-83d0-29cd857a69a7" providerId="ADAL" clId="{008C119A-ED02-47DE-9392-EA805424B7C2}" dt="2022-11-28T18:25:30.520" v="4308" actId="20577"/>
          <ac:spMkLst>
            <pc:docMk/>
            <pc:sldMk cId="3334709869" sldId="369"/>
            <ac:spMk id="35" creationId="{4B23B880-B79A-9D23-FCD6-2EFA9652EA11}"/>
          </ac:spMkLst>
        </pc:spChg>
        <pc:spChg chg="mod">
          <ac:chgData name="#CHUA BING HONG#" userId="461ec5b6-ea7c-400b-83d0-29cd857a69a7" providerId="ADAL" clId="{008C119A-ED02-47DE-9392-EA805424B7C2}" dt="2022-11-28T18:06:01.171" v="3813"/>
          <ac:spMkLst>
            <pc:docMk/>
            <pc:sldMk cId="3334709869" sldId="369"/>
            <ac:spMk id="37" creationId="{FDFA01A1-2D23-A3AA-99BD-1011DE55C8D2}"/>
          </ac:spMkLst>
        </pc:spChg>
        <pc:spChg chg="mod">
          <ac:chgData name="#CHUA BING HONG#" userId="461ec5b6-ea7c-400b-83d0-29cd857a69a7" providerId="ADAL" clId="{008C119A-ED02-47DE-9392-EA805424B7C2}" dt="2022-11-28T18:06:44.339" v="3922" actId="20577"/>
          <ac:spMkLst>
            <pc:docMk/>
            <pc:sldMk cId="3334709869" sldId="369"/>
            <ac:spMk id="38" creationId="{2876FE9B-52FE-DFD1-300D-63948FEEDFF0}"/>
          </ac:spMkLst>
        </pc:spChg>
        <pc:spChg chg="mod">
          <ac:chgData name="#CHUA BING HONG#" userId="461ec5b6-ea7c-400b-83d0-29cd857a69a7" providerId="ADAL" clId="{008C119A-ED02-47DE-9392-EA805424B7C2}" dt="2022-11-28T18:11:05.522" v="3973"/>
          <ac:spMkLst>
            <pc:docMk/>
            <pc:sldMk cId="3334709869" sldId="369"/>
            <ac:spMk id="49" creationId="{7434E535-3078-04C0-DE21-D1463B4A2671}"/>
          </ac:spMkLst>
        </pc:spChg>
        <pc:spChg chg="mod">
          <ac:chgData name="#CHUA BING HONG#" userId="461ec5b6-ea7c-400b-83d0-29cd857a69a7" providerId="ADAL" clId="{008C119A-ED02-47DE-9392-EA805424B7C2}" dt="2022-11-28T18:25:32.357" v="4310" actId="20577"/>
          <ac:spMkLst>
            <pc:docMk/>
            <pc:sldMk cId="3334709869" sldId="369"/>
            <ac:spMk id="50" creationId="{5B91DA97-68DD-5E74-29B9-E46860D567D1}"/>
          </ac:spMkLst>
        </pc:spChg>
        <pc:spChg chg="del mod topLvl">
          <ac:chgData name="#CHUA BING HONG#" userId="461ec5b6-ea7c-400b-83d0-29cd857a69a7" providerId="ADAL" clId="{008C119A-ED02-47DE-9392-EA805424B7C2}" dt="2022-11-28T18:13:15.831" v="3994" actId="478"/>
          <ac:spMkLst>
            <pc:docMk/>
            <pc:sldMk cId="3334709869" sldId="369"/>
            <ac:spMk id="60" creationId="{A3416803-910B-E70B-D10D-4AF6EE98D65B}"/>
          </ac:spMkLst>
        </pc:spChg>
        <pc:spChg chg="mod topLvl">
          <ac:chgData name="#CHUA BING HONG#" userId="461ec5b6-ea7c-400b-83d0-29cd857a69a7" providerId="ADAL" clId="{008C119A-ED02-47DE-9392-EA805424B7C2}" dt="2022-11-28T18:25:34.554" v="4312" actId="20577"/>
          <ac:spMkLst>
            <pc:docMk/>
            <pc:sldMk cId="3334709869" sldId="369"/>
            <ac:spMk id="61" creationId="{FD11EF26-58B4-E5C6-71EE-22703E01A8D2}"/>
          </ac:spMkLst>
        </pc:spChg>
        <pc:spChg chg="mod">
          <ac:chgData name="#CHUA BING HONG#" userId="461ec5b6-ea7c-400b-83d0-29cd857a69a7" providerId="ADAL" clId="{008C119A-ED02-47DE-9392-EA805424B7C2}" dt="2022-11-28T18:14:33.922" v="4018"/>
          <ac:spMkLst>
            <pc:docMk/>
            <pc:sldMk cId="3334709869" sldId="369"/>
            <ac:spMk id="69" creationId="{810B3A5F-17C2-46DF-A6DF-AB5CC12FC1FA}"/>
          </ac:spMkLst>
        </pc:spChg>
        <pc:spChg chg="mod">
          <ac:chgData name="#CHUA BING HONG#" userId="461ec5b6-ea7c-400b-83d0-29cd857a69a7" providerId="ADAL" clId="{008C119A-ED02-47DE-9392-EA805424B7C2}" dt="2022-11-28T18:25:36.293" v="4314" actId="20577"/>
          <ac:spMkLst>
            <pc:docMk/>
            <pc:sldMk cId="3334709869" sldId="369"/>
            <ac:spMk id="70" creationId="{36E5D339-49BA-2CF6-7961-B9FE35FCDACA}"/>
          </ac:spMkLst>
        </pc:spChg>
        <pc:spChg chg="mod">
          <ac:chgData name="#CHUA BING HONG#" userId="461ec5b6-ea7c-400b-83d0-29cd857a69a7" providerId="ADAL" clId="{008C119A-ED02-47DE-9392-EA805424B7C2}" dt="2022-11-28T18:16:33.225" v="4083" actId="207"/>
          <ac:spMkLst>
            <pc:docMk/>
            <pc:sldMk cId="3334709869" sldId="369"/>
            <ac:spMk id="74" creationId="{978F640C-FD59-D4A0-9B2A-B65C5730AE6D}"/>
          </ac:spMkLst>
        </pc:spChg>
        <pc:spChg chg="mod">
          <ac:chgData name="#CHUA BING HONG#" userId="461ec5b6-ea7c-400b-83d0-29cd857a69a7" providerId="ADAL" clId="{008C119A-ED02-47DE-9392-EA805424B7C2}" dt="2022-11-28T18:16:35.491" v="4084" actId="113"/>
          <ac:spMkLst>
            <pc:docMk/>
            <pc:sldMk cId="3334709869" sldId="369"/>
            <ac:spMk id="75" creationId="{D467C605-51CB-961C-3724-DBE87B2B8C23}"/>
          </ac:spMkLst>
        </pc:spChg>
        <pc:spChg chg="add mod">
          <ac:chgData name="#CHUA BING HONG#" userId="461ec5b6-ea7c-400b-83d0-29cd857a69a7" providerId="ADAL" clId="{008C119A-ED02-47DE-9392-EA805424B7C2}" dt="2022-11-28T18:54:57.705" v="5053" actId="20577"/>
          <ac:spMkLst>
            <pc:docMk/>
            <pc:sldMk cId="3334709869" sldId="369"/>
            <ac:spMk id="76" creationId="{DF9C3B61-7A00-C535-36B7-D3ED131CEBA6}"/>
          </ac:spMkLst>
        </pc:spChg>
        <pc:spChg chg="add mod">
          <ac:chgData name="#CHUA BING HONG#" userId="461ec5b6-ea7c-400b-83d0-29cd857a69a7" providerId="ADAL" clId="{008C119A-ED02-47DE-9392-EA805424B7C2}" dt="2022-11-28T18:55:05.191" v="5060" actId="20577"/>
          <ac:spMkLst>
            <pc:docMk/>
            <pc:sldMk cId="3334709869" sldId="369"/>
            <ac:spMk id="77" creationId="{C57C74EC-22AA-FCCA-53A3-53C8A9722B97}"/>
          </ac:spMkLst>
        </pc:spChg>
        <pc:grpChg chg="add mod">
          <ac:chgData name="#CHUA BING HONG#" userId="461ec5b6-ea7c-400b-83d0-29cd857a69a7" providerId="ADAL" clId="{008C119A-ED02-47DE-9392-EA805424B7C2}" dt="2022-11-28T18:00:23.679" v="3510"/>
          <ac:grpSpMkLst>
            <pc:docMk/>
            <pc:sldMk cId="3334709869" sldId="369"/>
            <ac:grpSpMk id="12" creationId="{DC586840-AAD3-CEBA-D676-C70A0C2226B3}"/>
          </ac:grpSpMkLst>
        </pc:grpChg>
        <pc:grpChg chg="add mod">
          <ac:chgData name="#CHUA BING HONG#" userId="461ec5b6-ea7c-400b-83d0-29cd857a69a7" providerId="ADAL" clId="{008C119A-ED02-47DE-9392-EA805424B7C2}" dt="2022-11-28T18:07:43.783" v="3930" actId="1076"/>
          <ac:grpSpMkLst>
            <pc:docMk/>
            <pc:sldMk cId="3334709869" sldId="369"/>
            <ac:grpSpMk id="15" creationId="{12FC4E95-9B52-4A66-07B4-92B4227356F5}"/>
          </ac:grpSpMkLst>
        </pc:grpChg>
        <pc:grpChg chg="add mod">
          <ac:chgData name="#CHUA BING HONG#" userId="461ec5b6-ea7c-400b-83d0-29cd857a69a7" providerId="ADAL" clId="{008C119A-ED02-47DE-9392-EA805424B7C2}" dt="2022-11-28T18:08:44.825" v="3947" actId="1076"/>
          <ac:grpSpMkLst>
            <pc:docMk/>
            <pc:sldMk cId="3334709869" sldId="369"/>
            <ac:grpSpMk id="16" creationId="{318F0D31-EDAB-A87A-1840-44AB34BF2B8F}"/>
          </ac:grpSpMkLst>
        </pc:grpChg>
        <pc:grpChg chg="add mod">
          <ac:chgData name="#CHUA BING HONG#" userId="461ec5b6-ea7c-400b-83d0-29cd857a69a7" providerId="ADAL" clId="{008C119A-ED02-47DE-9392-EA805424B7C2}" dt="2022-11-28T18:09:09.121" v="3951" actId="1076"/>
          <ac:grpSpMkLst>
            <pc:docMk/>
            <pc:sldMk cId="3334709869" sldId="369"/>
            <ac:grpSpMk id="17" creationId="{0CB01C04-ECA6-2D8F-7D8A-3E7665412F12}"/>
          </ac:grpSpMkLst>
        </pc:grpChg>
        <pc:grpChg chg="add mod">
          <ac:chgData name="#CHUA BING HONG#" userId="461ec5b6-ea7c-400b-83d0-29cd857a69a7" providerId="ADAL" clId="{008C119A-ED02-47DE-9392-EA805424B7C2}" dt="2022-11-28T18:09:20.858" v="3953" actId="1076"/>
          <ac:grpSpMkLst>
            <pc:docMk/>
            <pc:sldMk cId="3334709869" sldId="369"/>
            <ac:grpSpMk id="18" creationId="{889E56C0-26A7-593F-B4C1-539FCBD6B785}"/>
          </ac:grpSpMkLst>
        </pc:grpChg>
        <pc:grpChg chg="add del mod">
          <ac:chgData name="#CHUA BING HONG#" userId="461ec5b6-ea7c-400b-83d0-29cd857a69a7" providerId="ADAL" clId="{008C119A-ED02-47DE-9392-EA805424B7C2}" dt="2022-11-28T18:01:36.507" v="3530" actId="478"/>
          <ac:grpSpMkLst>
            <pc:docMk/>
            <pc:sldMk cId="3334709869" sldId="369"/>
            <ac:grpSpMk id="19" creationId="{0A847A3E-AF6A-EBAD-0908-A56EE974F008}"/>
          </ac:grpSpMkLst>
        </pc:grpChg>
        <pc:grpChg chg="add del mod">
          <ac:chgData name="#CHUA BING HONG#" userId="461ec5b6-ea7c-400b-83d0-29cd857a69a7" providerId="ADAL" clId="{008C119A-ED02-47DE-9392-EA805424B7C2}" dt="2022-11-28T18:08:23.850" v="3942" actId="478"/>
          <ac:grpSpMkLst>
            <pc:docMk/>
            <pc:sldMk cId="3334709869" sldId="369"/>
            <ac:grpSpMk id="20" creationId="{4EEAA323-A172-17B9-B10E-B14D20C9FAD9}"/>
          </ac:grpSpMkLst>
        </pc:grpChg>
        <pc:grpChg chg="add mod">
          <ac:chgData name="#CHUA BING HONG#" userId="461ec5b6-ea7c-400b-83d0-29cd857a69a7" providerId="ADAL" clId="{008C119A-ED02-47DE-9392-EA805424B7C2}" dt="2022-11-28T18:09:25.299" v="3954" actId="1076"/>
          <ac:grpSpMkLst>
            <pc:docMk/>
            <pc:sldMk cId="3334709869" sldId="369"/>
            <ac:grpSpMk id="33" creationId="{46FE6BE0-3DF9-53AA-0548-D0F690DE31AE}"/>
          </ac:grpSpMkLst>
        </pc:grpChg>
        <pc:grpChg chg="add mod">
          <ac:chgData name="#CHUA BING HONG#" userId="461ec5b6-ea7c-400b-83d0-29cd857a69a7" providerId="ADAL" clId="{008C119A-ED02-47DE-9392-EA805424B7C2}" dt="2022-11-28T18:09:44.444" v="3956" actId="1076"/>
          <ac:grpSpMkLst>
            <pc:docMk/>
            <pc:sldMk cId="3334709869" sldId="369"/>
            <ac:grpSpMk id="36" creationId="{641CD37E-9D91-6C53-BBC3-0EE64191264C}"/>
          </ac:grpSpMkLst>
        </pc:grpChg>
        <pc:grpChg chg="add mod">
          <ac:chgData name="#CHUA BING HONG#" userId="461ec5b6-ea7c-400b-83d0-29cd857a69a7" providerId="ADAL" clId="{008C119A-ED02-47DE-9392-EA805424B7C2}" dt="2022-11-28T18:11:12.500" v="3974" actId="1076"/>
          <ac:grpSpMkLst>
            <pc:docMk/>
            <pc:sldMk cId="3334709869" sldId="369"/>
            <ac:grpSpMk id="48" creationId="{CBEEC4D5-00FF-EFC5-B11B-4E984A0421BD}"/>
          </ac:grpSpMkLst>
        </pc:grpChg>
        <pc:grpChg chg="add del mod">
          <ac:chgData name="#CHUA BING HONG#" userId="461ec5b6-ea7c-400b-83d0-29cd857a69a7" providerId="ADAL" clId="{008C119A-ED02-47DE-9392-EA805424B7C2}" dt="2022-11-28T18:13:15.831" v="3994" actId="478"/>
          <ac:grpSpMkLst>
            <pc:docMk/>
            <pc:sldMk cId="3334709869" sldId="369"/>
            <ac:grpSpMk id="59" creationId="{2E319FE7-1FF3-3410-5FB6-89815BB74C2D}"/>
          </ac:grpSpMkLst>
        </pc:grpChg>
        <pc:grpChg chg="add mod">
          <ac:chgData name="#CHUA BING HONG#" userId="461ec5b6-ea7c-400b-83d0-29cd857a69a7" providerId="ADAL" clId="{008C119A-ED02-47DE-9392-EA805424B7C2}" dt="2022-11-28T18:14:37.359" v="4019" actId="1076"/>
          <ac:grpSpMkLst>
            <pc:docMk/>
            <pc:sldMk cId="3334709869" sldId="369"/>
            <ac:grpSpMk id="68" creationId="{C2503545-2A1D-2EBE-06FF-2D5C9019C10F}"/>
          </ac:grpSpMkLst>
        </pc:grpChg>
        <pc:grpChg chg="add mod">
          <ac:chgData name="#CHUA BING HONG#" userId="461ec5b6-ea7c-400b-83d0-29cd857a69a7" providerId="ADAL" clId="{008C119A-ED02-47DE-9392-EA805424B7C2}" dt="2022-11-28T18:16:33.225" v="4083" actId="207"/>
          <ac:grpSpMkLst>
            <pc:docMk/>
            <pc:sldMk cId="3334709869" sldId="369"/>
            <ac:grpSpMk id="73" creationId="{F3921B51-BEDA-9E78-862A-6FDA4EB3CC62}"/>
          </ac:grpSpMkLst>
        </pc:grpChg>
        <pc:graphicFrameChg chg="add del modGraphic">
          <ac:chgData name="#CHUA BING HONG#" userId="461ec5b6-ea7c-400b-83d0-29cd857a69a7" providerId="ADAL" clId="{008C119A-ED02-47DE-9392-EA805424B7C2}" dt="2022-11-28T17:52:13.995" v="3013" actId="478"/>
          <ac:graphicFrameMkLst>
            <pc:docMk/>
            <pc:sldMk cId="3334709869" sldId="369"/>
            <ac:graphicFrameMk id="6" creationId="{7B3ABB14-EA34-3FFC-F621-808E3AF4E8D5}"/>
          </ac:graphicFrameMkLst>
        </pc:graphicFrameChg>
        <pc:graphicFrameChg chg="add del mod modGraphic">
          <ac:chgData name="#CHUA BING HONG#" userId="461ec5b6-ea7c-400b-83d0-29cd857a69a7" providerId="ADAL" clId="{008C119A-ED02-47DE-9392-EA805424B7C2}" dt="2022-11-28T18:00:53.916" v="3519" actId="478"/>
          <ac:graphicFrameMkLst>
            <pc:docMk/>
            <pc:sldMk cId="3334709869" sldId="369"/>
            <ac:graphicFrameMk id="7" creationId="{A635BFBD-0D7D-C965-ECD6-795655532B82}"/>
          </ac:graphicFrameMkLst>
        </pc:graphicFrameChg>
        <pc:picChg chg="del">
          <ac:chgData name="#CHUA BING HONG#" userId="461ec5b6-ea7c-400b-83d0-29cd857a69a7" providerId="ADAL" clId="{008C119A-ED02-47DE-9392-EA805424B7C2}" dt="2022-11-28T17:50:39.341" v="2906" actId="478"/>
          <ac:picMkLst>
            <pc:docMk/>
            <pc:sldMk cId="3334709869" sldId="369"/>
            <ac:picMk id="5" creationId="{A6D539ED-A744-E4E4-0094-F704D79588D7}"/>
          </ac:picMkLst>
        </pc:picChg>
        <pc:picChg chg="del">
          <ac:chgData name="#CHUA BING HONG#" userId="461ec5b6-ea7c-400b-83d0-29cd857a69a7" providerId="ADAL" clId="{008C119A-ED02-47DE-9392-EA805424B7C2}" dt="2022-11-28T17:50:39.870" v="2907" actId="478"/>
          <ac:picMkLst>
            <pc:docMk/>
            <pc:sldMk cId="3334709869" sldId="369"/>
            <ac:picMk id="8" creationId="{896B7B59-E457-FE07-30F8-98686520D22E}"/>
          </ac:picMkLst>
        </pc:picChg>
        <pc:cxnChg chg="add mod">
          <ac:chgData name="#CHUA BING HONG#" userId="461ec5b6-ea7c-400b-83d0-29cd857a69a7" providerId="ADAL" clId="{008C119A-ED02-47DE-9392-EA805424B7C2}" dt="2022-11-28T18:10:36.990" v="3962" actId="693"/>
          <ac:cxnSpMkLst>
            <pc:docMk/>
            <pc:sldMk cId="3334709869" sldId="369"/>
            <ac:cxnSpMk id="40" creationId="{3BDC38E1-A4FB-3CB0-DD91-34B926490BDA}"/>
          </ac:cxnSpMkLst>
        </pc:cxnChg>
        <pc:cxnChg chg="add mod">
          <ac:chgData name="#CHUA BING HONG#" userId="461ec5b6-ea7c-400b-83d0-29cd857a69a7" providerId="ADAL" clId="{008C119A-ED02-47DE-9392-EA805424B7C2}" dt="2022-11-28T18:10:29.538" v="3960" actId="14100"/>
          <ac:cxnSpMkLst>
            <pc:docMk/>
            <pc:sldMk cId="3334709869" sldId="369"/>
            <ac:cxnSpMk id="41" creationId="{1144CBC4-998D-8A8D-C94D-A0919DAD5683}"/>
          </ac:cxnSpMkLst>
        </pc:cxnChg>
        <pc:cxnChg chg="add mod">
          <ac:chgData name="#CHUA BING HONG#" userId="461ec5b6-ea7c-400b-83d0-29cd857a69a7" providerId="ADAL" clId="{008C119A-ED02-47DE-9392-EA805424B7C2}" dt="2022-11-28T18:10:43.986" v="3965" actId="14100"/>
          <ac:cxnSpMkLst>
            <pc:docMk/>
            <pc:sldMk cId="3334709869" sldId="369"/>
            <ac:cxnSpMk id="43" creationId="{5CFD70A4-5125-B346-AB9B-37FE8231BEE8}"/>
          </ac:cxnSpMkLst>
        </pc:cxnChg>
        <pc:cxnChg chg="add mod">
          <ac:chgData name="#CHUA BING HONG#" userId="461ec5b6-ea7c-400b-83d0-29cd857a69a7" providerId="ADAL" clId="{008C119A-ED02-47DE-9392-EA805424B7C2}" dt="2022-11-28T18:10:47.462" v="3967" actId="1076"/>
          <ac:cxnSpMkLst>
            <pc:docMk/>
            <pc:sldMk cId="3334709869" sldId="369"/>
            <ac:cxnSpMk id="45" creationId="{B7388EB6-1CBB-C4FD-381E-7765BE05BBDF}"/>
          </ac:cxnSpMkLst>
        </pc:cxnChg>
        <pc:cxnChg chg="add mod">
          <ac:chgData name="#CHUA BING HONG#" userId="461ec5b6-ea7c-400b-83d0-29cd857a69a7" providerId="ADAL" clId="{008C119A-ED02-47DE-9392-EA805424B7C2}" dt="2022-11-28T18:11:02.868" v="3972" actId="14100"/>
          <ac:cxnSpMkLst>
            <pc:docMk/>
            <pc:sldMk cId="3334709869" sldId="369"/>
            <ac:cxnSpMk id="46" creationId="{4E139A7A-5EB5-CC05-7629-97186995AD18}"/>
          </ac:cxnSpMkLst>
        </pc:cxnChg>
        <pc:cxnChg chg="add del mod">
          <ac:chgData name="#CHUA BING HONG#" userId="461ec5b6-ea7c-400b-83d0-29cd857a69a7" providerId="ADAL" clId="{008C119A-ED02-47DE-9392-EA805424B7C2}" dt="2022-11-28T18:11:26.757" v="3980" actId="478"/>
          <ac:cxnSpMkLst>
            <pc:docMk/>
            <pc:sldMk cId="3334709869" sldId="369"/>
            <ac:cxnSpMk id="51" creationId="{D78B2CA1-11B9-CDC2-6B98-FB6B50B3A61E}"/>
          </ac:cxnSpMkLst>
        </pc:cxnChg>
        <pc:cxnChg chg="add mod">
          <ac:chgData name="#CHUA BING HONG#" userId="461ec5b6-ea7c-400b-83d0-29cd857a69a7" providerId="ADAL" clId="{008C119A-ED02-47DE-9392-EA805424B7C2}" dt="2022-11-28T18:11:34.130" v="3983" actId="14100"/>
          <ac:cxnSpMkLst>
            <pc:docMk/>
            <pc:sldMk cId="3334709869" sldId="369"/>
            <ac:cxnSpMk id="53" creationId="{F0688A9B-4B4F-8582-0D09-14FA5E1149A4}"/>
          </ac:cxnSpMkLst>
        </pc:cxnChg>
        <pc:cxnChg chg="add mod">
          <ac:chgData name="#CHUA BING HONG#" userId="461ec5b6-ea7c-400b-83d0-29cd857a69a7" providerId="ADAL" clId="{008C119A-ED02-47DE-9392-EA805424B7C2}" dt="2022-11-28T18:11:48.735" v="3986" actId="14100"/>
          <ac:cxnSpMkLst>
            <pc:docMk/>
            <pc:sldMk cId="3334709869" sldId="369"/>
            <ac:cxnSpMk id="55" creationId="{07DC69DA-E60C-DD48-C7E0-6C86359312B4}"/>
          </ac:cxnSpMkLst>
        </pc:cxnChg>
        <pc:cxnChg chg="add mod">
          <ac:chgData name="#CHUA BING HONG#" userId="461ec5b6-ea7c-400b-83d0-29cd857a69a7" providerId="ADAL" clId="{008C119A-ED02-47DE-9392-EA805424B7C2}" dt="2022-11-28T18:13:35.110" v="4012" actId="14100"/>
          <ac:cxnSpMkLst>
            <pc:docMk/>
            <pc:sldMk cId="3334709869" sldId="369"/>
            <ac:cxnSpMk id="57" creationId="{5E6F9CB6-5A89-CD06-168D-FA71EEE0A8F4}"/>
          </ac:cxnSpMkLst>
        </pc:cxnChg>
        <pc:cxnChg chg="add mod">
          <ac:chgData name="#CHUA BING HONG#" userId="461ec5b6-ea7c-400b-83d0-29cd857a69a7" providerId="ADAL" clId="{008C119A-ED02-47DE-9392-EA805424B7C2}" dt="2022-11-28T18:15:05.515" v="4037" actId="14100"/>
          <ac:cxnSpMkLst>
            <pc:docMk/>
            <pc:sldMk cId="3334709869" sldId="369"/>
            <ac:cxnSpMk id="66" creationId="{271280D2-28D1-42F9-A2F9-B7382CDF052E}"/>
          </ac:cxnSpMkLst>
        </pc:cxnChg>
        <pc:cxnChg chg="add del mod">
          <ac:chgData name="#CHUA BING HONG#" userId="461ec5b6-ea7c-400b-83d0-29cd857a69a7" providerId="ADAL" clId="{008C119A-ED02-47DE-9392-EA805424B7C2}" dt="2022-11-28T18:15:20.531" v="4040" actId="478"/>
          <ac:cxnSpMkLst>
            <pc:docMk/>
            <pc:sldMk cId="3334709869" sldId="369"/>
            <ac:cxnSpMk id="72" creationId="{B1796596-9CEA-094C-D9F3-6CE879E4580C}"/>
          </ac:cxnSpMkLst>
        </pc:cxnChg>
      </pc:sldChg>
      <pc:sldChg chg="add ord">
        <pc:chgData name="#CHUA BING HONG#" userId="461ec5b6-ea7c-400b-83d0-29cd857a69a7" providerId="ADAL" clId="{008C119A-ED02-47DE-9392-EA805424B7C2}" dt="2022-11-28T18:38:35.636" v="5049" actId="20578"/>
        <pc:sldMkLst>
          <pc:docMk/>
          <pc:sldMk cId="551402852" sldId="370"/>
        </pc:sldMkLst>
      </pc:sldChg>
      <pc:sldChg chg="addSp delSp modSp add del mod">
        <pc:chgData name="#CHUA BING HONG#" userId="461ec5b6-ea7c-400b-83d0-29cd857a69a7" providerId="ADAL" clId="{008C119A-ED02-47DE-9392-EA805424B7C2}" dt="2022-11-28T18:37:16.102" v="4970" actId="2696"/>
        <pc:sldMkLst>
          <pc:docMk/>
          <pc:sldMk cId="830625918" sldId="370"/>
        </pc:sldMkLst>
        <pc:spChg chg="mod">
          <ac:chgData name="#CHUA BING HONG#" userId="461ec5b6-ea7c-400b-83d0-29cd857a69a7" providerId="ADAL" clId="{008C119A-ED02-47DE-9392-EA805424B7C2}" dt="2022-11-28T18:33:27.726" v="4656" actId="20577"/>
          <ac:spMkLst>
            <pc:docMk/>
            <pc:sldMk cId="830625918" sldId="370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8:23:08.620" v="4133" actId="20577"/>
          <ac:spMkLst>
            <pc:docMk/>
            <pc:sldMk cId="830625918" sldId="370"/>
            <ac:spMk id="4" creationId="{EE7681D0-066A-95C4-145C-A4937BD0A75A}"/>
          </ac:spMkLst>
        </pc:spChg>
        <pc:spChg chg="add mod">
          <ac:chgData name="#CHUA BING HONG#" userId="461ec5b6-ea7c-400b-83d0-29cd857a69a7" providerId="ADAL" clId="{008C119A-ED02-47DE-9392-EA805424B7C2}" dt="2022-11-28T18:36:55.618" v="4969" actId="1076"/>
          <ac:spMkLst>
            <pc:docMk/>
            <pc:sldMk cId="830625918" sldId="370"/>
            <ac:spMk id="7" creationId="{55761775-CFAA-E2CB-FC53-EB1ED939E26E}"/>
          </ac:spMkLst>
        </pc:spChg>
        <pc:picChg chg="add mod">
          <ac:chgData name="#CHUA BING HONG#" userId="461ec5b6-ea7c-400b-83d0-29cd857a69a7" providerId="ADAL" clId="{008C119A-ED02-47DE-9392-EA805424B7C2}" dt="2022-11-28T18:23:19.472" v="4140" actId="14100"/>
          <ac:picMkLst>
            <pc:docMk/>
            <pc:sldMk cId="830625918" sldId="370"/>
            <ac:picMk id="5" creationId="{1F5E9CC2-C746-769D-14EB-CD02939791EE}"/>
          </ac:picMkLst>
        </pc:picChg>
        <pc:picChg chg="del">
          <ac:chgData name="#CHUA BING HONG#" userId="461ec5b6-ea7c-400b-83d0-29cd857a69a7" providerId="ADAL" clId="{008C119A-ED02-47DE-9392-EA805424B7C2}" dt="2022-11-28T18:23:11.090" v="4134" actId="478"/>
          <ac:picMkLst>
            <pc:docMk/>
            <pc:sldMk cId="830625918" sldId="370"/>
            <ac:picMk id="10" creationId="{F1902823-1CBD-D161-FD4D-D14BE46B6EF1}"/>
          </ac:picMkLst>
        </pc:picChg>
      </pc:sldChg>
      <pc:sldChg chg="add del">
        <pc:chgData name="#CHUA BING HONG#" userId="461ec5b6-ea7c-400b-83d0-29cd857a69a7" providerId="ADAL" clId="{008C119A-ED02-47DE-9392-EA805424B7C2}" dt="2022-11-28T18:37:21.779" v="4972" actId="2696"/>
        <pc:sldMkLst>
          <pc:docMk/>
          <pc:sldMk cId="1403676653" sldId="370"/>
        </pc:sldMkLst>
      </pc:sldChg>
      <pc:sldChg chg="modSp add mod">
        <pc:chgData name="#CHUA BING HONG#" userId="461ec5b6-ea7c-400b-83d0-29cd857a69a7" providerId="ADAL" clId="{008C119A-ED02-47DE-9392-EA805424B7C2}" dt="2022-11-28T19:14:15.423" v="5776" actId="27636"/>
        <pc:sldMkLst>
          <pc:docMk/>
          <pc:sldMk cId="1333421404" sldId="371"/>
        </pc:sldMkLst>
        <pc:spChg chg="mod">
          <ac:chgData name="#CHUA BING HONG#" userId="461ec5b6-ea7c-400b-83d0-29cd857a69a7" providerId="ADAL" clId="{008C119A-ED02-47DE-9392-EA805424B7C2}" dt="2022-11-28T19:14:15.423" v="5776" actId="27636"/>
          <ac:spMkLst>
            <pc:docMk/>
            <pc:sldMk cId="1333421404" sldId="371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8:55:26.486" v="5086" actId="20577"/>
          <ac:spMkLst>
            <pc:docMk/>
            <pc:sldMk cId="1333421404" sldId="371"/>
            <ac:spMk id="4" creationId="{EE7681D0-066A-95C4-145C-A4937BD0A75A}"/>
          </ac:spMkLst>
        </pc:spChg>
      </pc:sldChg>
      <pc:sldChg chg="addSp delSp modSp add mod">
        <pc:chgData name="#CHUA BING HONG#" userId="461ec5b6-ea7c-400b-83d0-29cd857a69a7" providerId="ADAL" clId="{008C119A-ED02-47DE-9392-EA805424B7C2}" dt="2022-11-28T19:08:58.389" v="5390" actId="5793"/>
        <pc:sldMkLst>
          <pc:docMk/>
          <pc:sldMk cId="826394285" sldId="372"/>
        </pc:sldMkLst>
        <pc:spChg chg="mod">
          <ac:chgData name="#CHUA BING HONG#" userId="461ec5b6-ea7c-400b-83d0-29cd857a69a7" providerId="ADAL" clId="{008C119A-ED02-47DE-9392-EA805424B7C2}" dt="2022-11-28T19:08:58.389" v="5390" actId="5793"/>
          <ac:spMkLst>
            <pc:docMk/>
            <pc:sldMk cId="826394285" sldId="372"/>
            <ac:spMk id="3" creationId="{E4B89154-3564-8016-C4CB-80AF57911506}"/>
          </ac:spMkLst>
        </pc:spChg>
        <pc:graphicFrameChg chg="del">
          <ac:chgData name="#CHUA BING HONG#" userId="461ec5b6-ea7c-400b-83d0-29cd857a69a7" providerId="ADAL" clId="{008C119A-ED02-47DE-9392-EA805424B7C2}" dt="2022-11-28T19:00:52.503" v="5126" actId="478"/>
          <ac:graphicFrameMkLst>
            <pc:docMk/>
            <pc:sldMk cId="826394285" sldId="372"/>
            <ac:graphicFrameMk id="2" creationId="{9FBF8FAE-FFC0-9446-18FE-1AF195FC0193}"/>
          </ac:graphicFrameMkLst>
        </pc:graphicFrameChg>
        <pc:graphicFrameChg chg="del">
          <ac:chgData name="#CHUA BING HONG#" userId="461ec5b6-ea7c-400b-83d0-29cd857a69a7" providerId="ADAL" clId="{008C119A-ED02-47DE-9392-EA805424B7C2}" dt="2022-11-28T19:00:51.576" v="5125" actId="478"/>
          <ac:graphicFrameMkLst>
            <pc:docMk/>
            <pc:sldMk cId="826394285" sldId="372"/>
            <ac:graphicFrameMk id="5" creationId="{9B895264-96D6-416B-CB4B-E5F50DE61BA2}"/>
          </ac:graphicFrameMkLst>
        </pc:graphicFrameChg>
        <pc:picChg chg="add mod modCrop">
          <ac:chgData name="#CHUA BING HONG#" userId="461ec5b6-ea7c-400b-83d0-29cd857a69a7" providerId="ADAL" clId="{008C119A-ED02-47DE-9392-EA805424B7C2}" dt="2022-11-28T19:07:02.732" v="5334" actId="1076"/>
          <ac:picMkLst>
            <pc:docMk/>
            <pc:sldMk cId="826394285" sldId="372"/>
            <ac:picMk id="7" creationId="{8985078C-B49E-BB94-745E-D45892BF1784}"/>
          </ac:picMkLst>
        </pc:picChg>
        <pc:cxnChg chg="add mod">
          <ac:chgData name="#CHUA BING HONG#" userId="461ec5b6-ea7c-400b-83d0-29cd857a69a7" providerId="ADAL" clId="{008C119A-ED02-47DE-9392-EA805424B7C2}" dt="2022-11-28T19:07:22.019" v="5340" actId="14100"/>
          <ac:cxnSpMkLst>
            <pc:docMk/>
            <pc:sldMk cId="826394285" sldId="372"/>
            <ac:cxnSpMk id="9" creationId="{4C18B241-125C-ADE1-FF31-DFB52E01D07B}"/>
          </ac:cxnSpMkLst>
        </pc:cxnChg>
        <pc:cxnChg chg="add mod">
          <ac:chgData name="#CHUA BING HONG#" userId="461ec5b6-ea7c-400b-83d0-29cd857a69a7" providerId="ADAL" clId="{008C119A-ED02-47DE-9392-EA805424B7C2}" dt="2022-11-28T19:07:17.121" v="5338" actId="14100"/>
          <ac:cxnSpMkLst>
            <pc:docMk/>
            <pc:sldMk cId="826394285" sldId="372"/>
            <ac:cxnSpMk id="10" creationId="{2EF0ED46-A1FE-A110-51E1-3C8CAC9A7E89}"/>
          </ac:cxnSpMkLst>
        </pc:cxnChg>
      </pc:sldChg>
      <pc:sldChg chg="addSp delSp modSp add mod">
        <pc:chgData name="#CHUA BING HONG#" userId="461ec5b6-ea7c-400b-83d0-29cd857a69a7" providerId="ADAL" clId="{008C119A-ED02-47DE-9392-EA805424B7C2}" dt="2022-11-28T22:46:36.190" v="5837" actId="1076"/>
        <pc:sldMkLst>
          <pc:docMk/>
          <pc:sldMk cId="1658874409" sldId="373"/>
        </pc:sldMkLst>
        <pc:picChg chg="add del mod">
          <ac:chgData name="#CHUA BING HONG#" userId="461ec5b6-ea7c-400b-83d0-29cd857a69a7" providerId="ADAL" clId="{008C119A-ED02-47DE-9392-EA805424B7C2}" dt="2022-11-28T22:46:14.994" v="5829" actId="478"/>
          <ac:picMkLst>
            <pc:docMk/>
            <pc:sldMk cId="1658874409" sldId="373"/>
            <ac:picMk id="2" creationId="{6C743E36-BD11-085A-50E1-C76E206A50D9}"/>
          </ac:picMkLst>
        </pc:picChg>
        <pc:picChg chg="add mod">
          <ac:chgData name="#CHUA BING HONG#" userId="461ec5b6-ea7c-400b-83d0-29cd857a69a7" providerId="ADAL" clId="{008C119A-ED02-47DE-9392-EA805424B7C2}" dt="2022-11-28T22:46:36.190" v="5837" actId="1076"/>
          <ac:picMkLst>
            <pc:docMk/>
            <pc:sldMk cId="1658874409" sldId="373"/>
            <ac:picMk id="6" creationId="{86C3FF73-987C-3042-D343-E1D63B15B9D6}"/>
          </ac:picMkLst>
        </pc:picChg>
        <pc:picChg chg="del">
          <ac:chgData name="#CHUA BING HONG#" userId="461ec5b6-ea7c-400b-83d0-29cd857a69a7" providerId="ADAL" clId="{008C119A-ED02-47DE-9392-EA805424B7C2}" dt="2022-11-28T22:46:07.712" v="5828" actId="478"/>
          <ac:picMkLst>
            <pc:docMk/>
            <pc:sldMk cId="1658874409" sldId="373"/>
            <ac:picMk id="16" creationId="{7E536D9F-9EC6-7942-A55A-9D313F3790FD}"/>
          </ac:picMkLst>
        </pc:picChg>
      </pc:sldChg>
    </pc:docChg>
  </pc:docChgLst>
  <pc:docChgLst>
    <pc:chgData name="#CHUA BING HONG#" userId="461ec5b6-ea7c-400b-83d0-29cd857a69a7" providerId="ADAL" clId="{433E8863-0DC7-47E2-BA39-547CAC2C669B}"/>
    <pc:docChg chg="undo custSel addSld delSld modSld sldOrd">
      <pc:chgData name="#CHUA BING HONG#" userId="461ec5b6-ea7c-400b-83d0-29cd857a69a7" providerId="ADAL" clId="{433E8863-0DC7-47E2-BA39-547CAC2C669B}" dt="2022-11-11T01:22:45.702" v="5302"/>
      <pc:docMkLst>
        <pc:docMk/>
      </pc:docMkLst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801226576" sldId="324"/>
        </pc:sldMkLst>
      </pc:sldChg>
      <pc:sldChg chg="modSp mod">
        <pc:chgData name="#CHUA BING HONG#" userId="461ec5b6-ea7c-400b-83d0-29cd857a69a7" providerId="ADAL" clId="{433E8863-0DC7-47E2-BA39-547CAC2C669B}" dt="2022-11-10T23:53:03.607" v="4612" actId="20577"/>
        <pc:sldMkLst>
          <pc:docMk/>
          <pc:sldMk cId="603117787" sldId="329"/>
        </pc:sldMkLst>
        <pc:spChg chg="mod">
          <ac:chgData name="#CHUA BING HONG#" userId="461ec5b6-ea7c-400b-83d0-29cd857a69a7" providerId="ADAL" clId="{433E8863-0DC7-47E2-BA39-547CAC2C669B}" dt="2022-11-10T23:53:03.607" v="4612" actId="20577"/>
          <ac:spMkLst>
            <pc:docMk/>
            <pc:sldMk cId="603117787" sldId="329"/>
            <ac:spMk id="3" creationId="{E4B89154-3564-8016-C4CB-80AF57911506}"/>
          </ac:spMkLst>
        </pc:sp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385741302" sldId="336"/>
        </pc:sldMkLst>
      </pc:sldChg>
      <pc:sldChg chg="del">
        <pc:chgData name="#CHUA BING HONG#" userId="461ec5b6-ea7c-400b-83d0-29cd857a69a7" providerId="ADAL" clId="{433E8863-0DC7-47E2-BA39-547CAC2C669B}" dt="2022-11-10T18:55:47.154" v="753" actId="2696"/>
        <pc:sldMkLst>
          <pc:docMk/>
          <pc:sldMk cId="509357618" sldId="342"/>
        </pc:sldMkLst>
      </pc:sldChg>
      <pc:sldChg chg="addSp modSp add mod ord">
        <pc:chgData name="#CHUA BING HONG#" userId="461ec5b6-ea7c-400b-83d0-29cd857a69a7" providerId="ADAL" clId="{433E8863-0DC7-47E2-BA39-547CAC2C669B}" dt="2022-11-11T01:22:45.702" v="5302"/>
        <pc:sldMkLst>
          <pc:docMk/>
          <pc:sldMk cId="770048984" sldId="343"/>
        </pc:sldMkLst>
        <pc:spChg chg="mod">
          <ac:chgData name="#CHUA BING HONG#" userId="461ec5b6-ea7c-400b-83d0-29cd857a69a7" providerId="ADAL" clId="{433E8863-0DC7-47E2-BA39-547CAC2C669B}" dt="2022-11-10T18:51:15.406" v="471" actId="20577"/>
          <ac:spMkLst>
            <pc:docMk/>
            <pc:sldMk cId="770048984" sldId="343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18:45:51.532" v="102" actId="20577"/>
          <ac:spMkLst>
            <pc:docMk/>
            <pc:sldMk cId="770048984" sldId="343"/>
            <ac:spMk id="4" creationId="{EE7681D0-066A-95C4-145C-A4937BD0A75A}"/>
          </ac:spMkLst>
        </pc:spChg>
        <pc:picChg chg="add mod">
          <ac:chgData name="#CHUA BING HONG#" userId="461ec5b6-ea7c-400b-83d0-29cd857a69a7" providerId="ADAL" clId="{433E8863-0DC7-47E2-BA39-547CAC2C669B}" dt="2022-11-10T18:45:45.162" v="86" actId="14100"/>
          <ac:picMkLst>
            <pc:docMk/>
            <pc:sldMk cId="770048984" sldId="343"/>
            <ac:picMk id="5" creationId="{01C20322-6681-8097-B837-46894ACE5C1C}"/>
          </ac:picMkLst>
        </pc:picChg>
      </pc:sldChg>
      <pc:sldChg chg="addSp delSp modSp add mod ord">
        <pc:chgData name="#CHUA BING HONG#" userId="461ec5b6-ea7c-400b-83d0-29cd857a69a7" providerId="ADAL" clId="{433E8863-0DC7-47E2-BA39-547CAC2C669B}" dt="2022-11-11T00:23:19.791" v="5296"/>
        <pc:sldMkLst>
          <pc:docMk/>
          <pc:sldMk cId="925314584" sldId="344"/>
        </pc:sldMkLst>
        <pc:spChg chg="mod ord">
          <ac:chgData name="#CHUA BING HONG#" userId="461ec5b6-ea7c-400b-83d0-29cd857a69a7" providerId="ADAL" clId="{433E8863-0DC7-47E2-BA39-547CAC2C669B}" dt="2022-11-10T18:57:34.767" v="819" actId="20577"/>
          <ac:spMkLst>
            <pc:docMk/>
            <pc:sldMk cId="925314584" sldId="344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18:53:04.886" v="674" actId="20577"/>
          <ac:spMkLst>
            <pc:docMk/>
            <pc:sldMk cId="925314584" sldId="344"/>
            <ac:spMk id="4" creationId="{EE7681D0-066A-95C4-145C-A4937BD0A75A}"/>
          </ac:spMkLst>
        </pc:spChg>
        <pc:picChg chg="del">
          <ac:chgData name="#CHUA BING HONG#" userId="461ec5b6-ea7c-400b-83d0-29cd857a69a7" providerId="ADAL" clId="{433E8863-0DC7-47E2-BA39-547CAC2C669B}" dt="2022-11-10T18:52:21.623" v="482" actId="478"/>
          <ac:picMkLst>
            <pc:docMk/>
            <pc:sldMk cId="925314584" sldId="344"/>
            <ac:picMk id="5" creationId="{01C20322-6681-8097-B837-46894ACE5C1C}"/>
          </ac:picMkLst>
        </pc:picChg>
        <pc:picChg chg="add del mod">
          <ac:chgData name="#CHUA BING HONG#" userId="461ec5b6-ea7c-400b-83d0-29cd857a69a7" providerId="ADAL" clId="{433E8863-0DC7-47E2-BA39-547CAC2C669B}" dt="2022-11-10T18:52:14.464" v="481" actId="478"/>
          <ac:picMkLst>
            <pc:docMk/>
            <pc:sldMk cId="925314584" sldId="344"/>
            <ac:picMk id="6" creationId="{DFB269C7-9447-BEB6-4902-DBF986664500}"/>
          </ac:picMkLst>
        </pc:picChg>
        <pc:picChg chg="add mod">
          <ac:chgData name="#CHUA BING HONG#" userId="461ec5b6-ea7c-400b-83d0-29cd857a69a7" providerId="ADAL" clId="{433E8863-0DC7-47E2-BA39-547CAC2C669B}" dt="2022-11-10T18:52:43.614" v="496" actId="1076"/>
          <ac:picMkLst>
            <pc:docMk/>
            <pc:sldMk cId="925314584" sldId="344"/>
            <ac:picMk id="8" creationId="{203E92D4-8CB5-62D6-966D-1B58C137BF9C}"/>
          </ac:picMkLst>
        </pc:picChg>
        <pc:picChg chg="add mod">
          <ac:chgData name="#CHUA BING HONG#" userId="461ec5b6-ea7c-400b-83d0-29cd857a69a7" providerId="ADAL" clId="{433E8863-0DC7-47E2-BA39-547CAC2C669B}" dt="2022-11-10T18:57:02.361" v="773" actId="1076"/>
          <ac:picMkLst>
            <pc:docMk/>
            <pc:sldMk cId="925314584" sldId="344"/>
            <ac:picMk id="10" creationId="{1C624523-51A2-D792-A852-08E1F821EA12}"/>
          </ac:picMkLst>
        </pc:pic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189544813" sldId="345"/>
        </pc:sldMkLst>
      </pc:sldChg>
      <pc:sldChg chg="add">
        <pc:chgData name="#CHUA BING HONG#" userId="461ec5b6-ea7c-400b-83d0-29cd857a69a7" providerId="ADAL" clId="{433E8863-0DC7-47E2-BA39-547CAC2C669B}" dt="2022-11-10T18:55:44.642" v="752"/>
        <pc:sldMkLst>
          <pc:docMk/>
          <pc:sldMk cId="2401606913" sldId="345"/>
        </pc:sldMkLst>
      </pc:sldChg>
      <pc:sldChg chg="addSp delSp modSp add mod ord">
        <pc:chgData name="#CHUA BING HONG#" userId="461ec5b6-ea7c-400b-83d0-29cd857a69a7" providerId="ADAL" clId="{433E8863-0DC7-47E2-BA39-547CAC2C669B}" dt="2022-11-11T00:23:20.936" v="5298"/>
        <pc:sldMkLst>
          <pc:docMk/>
          <pc:sldMk cId="1241182801" sldId="346"/>
        </pc:sldMkLst>
        <pc:spChg chg="mod">
          <ac:chgData name="#CHUA BING HONG#" userId="461ec5b6-ea7c-400b-83d0-29cd857a69a7" providerId="ADAL" clId="{433E8863-0DC7-47E2-BA39-547CAC2C669B}" dt="2022-11-10T23:58:50.031" v="5252" actId="1076"/>
          <ac:spMkLst>
            <pc:docMk/>
            <pc:sldMk cId="1241182801" sldId="346"/>
            <ac:spMk id="3" creationId="{E4B89154-3564-8016-C4CB-80AF57911506}"/>
          </ac:spMkLst>
        </pc:spChg>
        <pc:spChg chg="add del">
          <ac:chgData name="#CHUA BING HONG#" userId="461ec5b6-ea7c-400b-83d0-29cd857a69a7" providerId="ADAL" clId="{433E8863-0DC7-47E2-BA39-547CAC2C669B}" dt="2022-11-10T19:35:28.722" v="2384" actId="22"/>
          <ac:spMkLst>
            <pc:docMk/>
            <pc:sldMk cId="1241182801" sldId="346"/>
            <ac:spMk id="5" creationId="{143252A5-6C4B-BF7C-9599-24321A6B0BCF}"/>
          </ac:spMkLst>
        </pc:spChg>
        <pc:picChg chg="mod">
          <ac:chgData name="#CHUA BING HONG#" userId="461ec5b6-ea7c-400b-83d0-29cd857a69a7" providerId="ADAL" clId="{433E8863-0DC7-47E2-BA39-547CAC2C669B}" dt="2022-11-10T19:03:20.893" v="1316" actId="1076"/>
          <ac:picMkLst>
            <pc:docMk/>
            <pc:sldMk cId="1241182801" sldId="346"/>
            <ac:picMk id="8" creationId="{203E92D4-8CB5-62D6-966D-1B58C137BF9C}"/>
          </ac:picMkLst>
        </pc:picChg>
        <pc:picChg chg="mod">
          <ac:chgData name="#CHUA BING HONG#" userId="461ec5b6-ea7c-400b-83d0-29cd857a69a7" providerId="ADAL" clId="{433E8863-0DC7-47E2-BA39-547CAC2C669B}" dt="2022-11-10T19:03:23.593" v="1317" actId="1076"/>
          <ac:picMkLst>
            <pc:docMk/>
            <pc:sldMk cId="1241182801" sldId="346"/>
            <ac:picMk id="10" creationId="{1C624523-51A2-D792-A852-08E1F821EA12}"/>
          </ac:picMkLst>
        </pc:pic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2187572305" sldId="346"/>
        </pc:sldMkLst>
      </pc:sldChg>
      <pc:sldChg chg="addSp delSp modSp add del mod">
        <pc:chgData name="#CHUA BING HONG#" userId="461ec5b6-ea7c-400b-83d0-29cd857a69a7" providerId="ADAL" clId="{433E8863-0DC7-47E2-BA39-547CAC2C669B}" dt="2022-11-10T19:35:09.148" v="2382" actId="47"/>
        <pc:sldMkLst>
          <pc:docMk/>
          <pc:sldMk cId="1384171181" sldId="347"/>
        </pc:sldMkLst>
        <pc:graphicFrameChg chg="add del mod">
          <ac:chgData name="#CHUA BING HONG#" userId="461ec5b6-ea7c-400b-83d0-29cd857a69a7" providerId="ADAL" clId="{433E8863-0DC7-47E2-BA39-547CAC2C669B}" dt="2022-11-10T19:05:26.545" v="1502"/>
          <ac:graphicFrameMkLst>
            <pc:docMk/>
            <pc:sldMk cId="1384171181" sldId="347"/>
            <ac:graphicFrameMk id="2" creationId="{AE9DA205-0449-AEB1-482C-79578274E415}"/>
          </ac:graphicFrameMkLst>
        </pc:graphicFrameChg>
        <pc:graphicFrameChg chg="add mod modGraphic">
          <ac:chgData name="#CHUA BING HONG#" userId="461ec5b6-ea7c-400b-83d0-29cd857a69a7" providerId="ADAL" clId="{433E8863-0DC7-47E2-BA39-547CAC2C669B}" dt="2022-11-10T19:08:32.573" v="1542" actId="6549"/>
          <ac:graphicFrameMkLst>
            <pc:docMk/>
            <pc:sldMk cId="1384171181" sldId="347"/>
            <ac:graphicFrameMk id="5" creationId="{BBD76948-5A2D-DC07-5FFD-A65B9B836833}"/>
          </ac:graphicFrameMkLst>
        </pc:graphicFrameChg>
        <pc:picChg chg="del">
          <ac:chgData name="#CHUA BING HONG#" userId="461ec5b6-ea7c-400b-83d0-29cd857a69a7" providerId="ADAL" clId="{433E8863-0DC7-47E2-BA39-547CAC2C669B}" dt="2022-11-10T19:06:41.012" v="1516" actId="478"/>
          <ac:picMkLst>
            <pc:docMk/>
            <pc:sldMk cId="1384171181" sldId="347"/>
            <ac:picMk id="8" creationId="{203E92D4-8CB5-62D6-966D-1B58C137BF9C}"/>
          </ac:picMkLst>
        </pc:picChg>
        <pc:picChg chg="del">
          <ac:chgData name="#CHUA BING HONG#" userId="461ec5b6-ea7c-400b-83d0-29cd857a69a7" providerId="ADAL" clId="{433E8863-0DC7-47E2-BA39-547CAC2C669B}" dt="2022-11-10T19:06:40.650" v="1515" actId="478"/>
          <ac:picMkLst>
            <pc:docMk/>
            <pc:sldMk cId="1384171181" sldId="347"/>
            <ac:picMk id="10" creationId="{1C624523-51A2-D792-A852-08E1F821EA12}"/>
          </ac:picMkLst>
        </pc:pic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3271123326" sldId="347"/>
        </pc:sldMkLst>
      </pc:sldChg>
      <pc:sldChg chg="addSp delSp modSp add del mod">
        <pc:chgData name="#CHUA BING HONG#" userId="461ec5b6-ea7c-400b-83d0-29cd857a69a7" providerId="ADAL" clId="{433E8863-0DC7-47E2-BA39-547CAC2C669B}" dt="2022-11-10T19:35:09.148" v="2382" actId="47"/>
        <pc:sldMkLst>
          <pc:docMk/>
          <pc:sldMk cId="883800885" sldId="348"/>
        </pc:sldMkLst>
        <pc:spChg chg="mod">
          <ac:chgData name="#CHUA BING HONG#" userId="461ec5b6-ea7c-400b-83d0-29cd857a69a7" providerId="ADAL" clId="{433E8863-0DC7-47E2-BA39-547CAC2C669B}" dt="2022-11-10T19:34:06.762" v="2352" actId="20577"/>
          <ac:spMkLst>
            <pc:docMk/>
            <pc:sldMk cId="883800885" sldId="348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19:13:14.246" v="1569" actId="20577"/>
          <ac:spMkLst>
            <pc:docMk/>
            <pc:sldMk cId="883800885" sldId="348"/>
            <ac:spMk id="4" creationId="{EE7681D0-066A-95C4-145C-A4937BD0A75A}"/>
          </ac:spMkLst>
        </pc:spChg>
        <pc:spChg chg="add del mod">
          <ac:chgData name="#CHUA BING HONG#" userId="461ec5b6-ea7c-400b-83d0-29cd857a69a7" providerId="ADAL" clId="{433E8863-0DC7-47E2-BA39-547CAC2C669B}" dt="2022-11-10T19:17:22.842" v="1629" actId="478"/>
          <ac:spMkLst>
            <pc:docMk/>
            <pc:sldMk cId="883800885" sldId="348"/>
            <ac:spMk id="7" creationId="{FB48B382-D555-C058-4FD5-6DBEC9F055E4}"/>
          </ac:spMkLst>
        </pc:spChg>
        <pc:graphicFrameChg chg="add del mod modGraphic">
          <ac:chgData name="#CHUA BING HONG#" userId="461ec5b6-ea7c-400b-83d0-29cd857a69a7" providerId="ADAL" clId="{433E8863-0DC7-47E2-BA39-547CAC2C669B}" dt="2022-11-10T19:26:59.369" v="1829" actId="478"/>
          <ac:graphicFrameMkLst>
            <pc:docMk/>
            <pc:sldMk cId="883800885" sldId="348"/>
            <ac:graphicFrameMk id="2" creationId="{C20BCB38-70AB-BA7C-4A19-634601D8CE0C}"/>
          </ac:graphicFrameMkLst>
        </pc:graphicFrameChg>
        <pc:graphicFrameChg chg="del">
          <ac:chgData name="#CHUA BING HONG#" userId="461ec5b6-ea7c-400b-83d0-29cd857a69a7" providerId="ADAL" clId="{433E8863-0DC7-47E2-BA39-547CAC2C669B}" dt="2022-11-10T19:13:06.670" v="1544" actId="478"/>
          <ac:graphicFrameMkLst>
            <pc:docMk/>
            <pc:sldMk cId="883800885" sldId="348"/>
            <ac:graphicFrameMk id="5" creationId="{BBD76948-5A2D-DC07-5FFD-A65B9B836833}"/>
          </ac:graphicFrameMkLst>
        </pc:graphicFrameChg>
        <pc:graphicFrameChg chg="add del mod">
          <ac:chgData name="#CHUA BING HONG#" userId="461ec5b6-ea7c-400b-83d0-29cd857a69a7" providerId="ADAL" clId="{433E8863-0DC7-47E2-BA39-547CAC2C669B}" dt="2022-11-10T19:19:28.615" v="1740" actId="478"/>
          <ac:graphicFrameMkLst>
            <pc:docMk/>
            <pc:sldMk cId="883800885" sldId="348"/>
            <ac:graphicFrameMk id="6" creationId="{347BBD27-7190-DD27-956F-B7E40E2A94D8}"/>
          </ac:graphicFrameMkLst>
        </pc:graphicFrameChg>
        <pc:graphicFrameChg chg="add mod">
          <ac:chgData name="#CHUA BING HONG#" userId="461ec5b6-ea7c-400b-83d0-29cd857a69a7" providerId="ADAL" clId="{433E8863-0DC7-47E2-BA39-547CAC2C669B}" dt="2022-11-10T19:33:24.864" v="2294" actId="1076"/>
          <ac:graphicFrameMkLst>
            <pc:docMk/>
            <pc:sldMk cId="883800885" sldId="348"/>
            <ac:graphicFrameMk id="8" creationId="{347BBD27-7190-DD27-956F-B7E40E2A94D8}"/>
          </ac:graphicFrameMkLst>
        </pc:graphicFrameChg>
        <pc:graphicFrameChg chg="add mod modGraphic">
          <ac:chgData name="#CHUA BING HONG#" userId="461ec5b6-ea7c-400b-83d0-29cd857a69a7" providerId="ADAL" clId="{433E8863-0DC7-47E2-BA39-547CAC2C669B}" dt="2022-11-10T19:33:31.552" v="2301" actId="1037"/>
          <ac:graphicFrameMkLst>
            <pc:docMk/>
            <pc:sldMk cId="883800885" sldId="348"/>
            <ac:graphicFrameMk id="9" creationId="{3178DFFE-401E-C5C3-CF9E-2309BCAC0E58}"/>
          </ac:graphicFrameMkLst>
        </pc:graphicFrame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723104890" sldId="348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2594426" sldId="349"/>
        </pc:sldMkLst>
      </pc:sldChg>
      <pc:sldChg chg="add">
        <pc:chgData name="#CHUA BING HONG#" userId="461ec5b6-ea7c-400b-83d0-29cd857a69a7" providerId="ADAL" clId="{433E8863-0DC7-47E2-BA39-547CAC2C669B}" dt="2022-11-10T19:34:27.373" v="2353"/>
        <pc:sldMkLst>
          <pc:docMk/>
          <pc:sldMk cId="1068321773" sldId="349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40480217" sldId="350"/>
        </pc:sldMkLst>
      </pc:sldChg>
      <pc:sldChg chg="add ord">
        <pc:chgData name="#CHUA BING HONG#" userId="461ec5b6-ea7c-400b-83d0-29cd857a69a7" providerId="ADAL" clId="{433E8863-0DC7-47E2-BA39-547CAC2C669B}" dt="2022-11-11T01:22:35.482" v="5300"/>
        <pc:sldMkLst>
          <pc:docMk/>
          <pc:sldMk cId="1865202942" sldId="350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233754110" sldId="351"/>
        </pc:sldMkLst>
      </pc:sldChg>
      <pc:sldChg chg="addSp delSp modSp add mod ord">
        <pc:chgData name="#CHUA BING HONG#" userId="461ec5b6-ea7c-400b-83d0-29cd857a69a7" providerId="ADAL" clId="{433E8863-0DC7-47E2-BA39-547CAC2C669B}" dt="2022-11-10T23:52:51.703" v="4607"/>
        <pc:sldMkLst>
          <pc:docMk/>
          <pc:sldMk cId="3554367995" sldId="351"/>
        </pc:sldMkLst>
        <pc:spChg chg="mod">
          <ac:chgData name="#CHUA BING HONG#" userId="461ec5b6-ea7c-400b-83d0-29cd857a69a7" providerId="ADAL" clId="{433E8863-0DC7-47E2-BA39-547CAC2C669B}" dt="2022-11-10T19:37:28.271" v="2472" actId="20577"/>
          <ac:spMkLst>
            <pc:docMk/>
            <pc:sldMk cId="3554367995" sldId="351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19:35:36.050" v="2404" actId="20577"/>
          <ac:spMkLst>
            <pc:docMk/>
            <pc:sldMk cId="3554367995" sldId="351"/>
            <ac:spMk id="4" creationId="{EE7681D0-066A-95C4-145C-A4937BD0A75A}"/>
          </ac:spMkLst>
        </pc:spChg>
        <pc:picChg chg="add mod">
          <ac:chgData name="#CHUA BING HONG#" userId="461ec5b6-ea7c-400b-83d0-29cd857a69a7" providerId="ADAL" clId="{433E8863-0DC7-47E2-BA39-547CAC2C669B}" dt="2022-11-10T19:35:57.426" v="2409" actId="1076"/>
          <ac:picMkLst>
            <pc:docMk/>
            <pc:sldMk cId="3554367995" sldId="351"/>
            <ac:picMk id="5" creationId="{12259F2C-F14A-3A35-B3A3-16A26D41320E}"/>
          </ac:picMkLst>
        </pc:picChg>
        <pc:picChg chg="add mod">
          <ac:chgData name="#CHUA BING HONG#" userId="461ec5b6-ea7c-400b-83d0-29cd857a69a7" providerId="ADAL" clId="{433E8863-0DC7-47E2-BA39-547CAC2C669B}" dt="2022-11-10T19:38:19.065" v="2486" actId="1076"/>
          <ac:picMkLst>
            <pc:docMk/>
            <pc:sldMk cId="3554367995" sldId="351"/>
            <ac:picMk id="7" creationId="{9F24D858-E247-8AA8-2F63-FF4BCCC60064}"/>
          </ac:picMkLst>
        </pc:picChg>
        <pc:picChg chg="add del mod">
          <ac:chgData name="#CHUA BING HONG#" userId="461ec5b6-ea7c-400b-83d0-29cd857a69a7" providerId="ADAL" clId="{433E8863-0DC7-47E2-BA39-547CAC2C669B}" dt="2022-11-10T19:38:09.379" v="2482" actId="21"/>
          <ac:picMkLst>
            <pc:docMk/>
            <pc:sldMk cId="3554367995" sldId="351"/>
            <ac:picMk id="8" creationId="{9DAE8FFD-46B9-BDE4-4057-F4074DCEE4A8}"/>
          </ac:picMkLst>
        </pc:picChg>
      </pc:sldChg>
      <pc:sldChg chg="addSp delSp modSp add mod ord">
        <pc:chgData name="#CHUA BING HONG#" userId="461ec5b6-ea7c-400b-83d0-29cd857a69a7" providerId="ADAL" clId="{433E8863-0DC7-47E2-BA39-547CAC2C669B}" dt="2022-11-10T23:52:51.703" v="4607"/>
        <pc:sldMkLst>
          <pc:docMk/>
          <pc:sldMk cId="1258152899" sldId="352"/>
        </pc:sldMkLst>
        <pc:spChg chg="mod">
          <ac:chgData name="#CHUA BING HONG#" userId="461ec5b6-ea7c-400b-83d0-29cd857a69a7" providerId="ADAL" clId="{433E8863-0DC7-47E2-BA39-547CAC2C669B}" dt="2022-11-10T19:41:25.952" v="2583" actId="20577"/>
          <ac:spMkLst>
            <pc:docMk/>
            <pc:sldMk cId="1258152899" sldId="352"/>
            <ac:spMk id="3" creationId="{E4B89154-3564-8016-C4CB-80AF57911506}"/>
          </ac:spMkLst>
        </pc:spChg>
        <pc:picChg chg="add del mod">
          <ac:chgData name="#CHUA BING HONG#" userId="461ec5b6-ea7c-400b-83d0-29cd857a69a7" providerId="ADAL" clId="{433E8863-0DC7-47E2-BA39-547CAC2C669B}" dt="2022-11-10T19:38:04.193" v="2479" actId="21"/>
          <ac:picMkLst>
            <pc:docMk/>
            <pc:sldMk cId="1258152899" sldId="352"/>
            <ac:picMk id="6" creationId="{71017353-CD09-71C8-9DB1-03BA92F3E0F0}"/>
          </ac:picMkLst>
        </pc:picChg>
        <pc:picChg chg="del">
          <ac:chgData name="#CHUA BING HONG#" userId="461ec5b6-ea7c-400b-83d0-29cd857a69a7" providerId="ADAL" clId="{433E8863-0DC7-47E2-BA39-547CAC2C669B}" dt="2022-11-10T19:37:57.551" v="2474" actId="478"/>
          <ac:picMkLst>
            <pc:docMk/>
            <pc:sldMk cId="1258152899" sldId="352"/>
            <ac:picMk id="7" creationId="{9F24D858-E247-8AA8-2F63-FF4BCCC60064}"/>
          </ac:picMkLst>
        </pc:picChg>
        <pc:picChg chg="add mod">
          <ac:chgData name="#CHUA BING HONG#" userId="461ec5b6-ea7c-400b-83d0-29cd857a69a7" providerId="ADAL" clId="{433E8863-0DC7-47E2-BA39-547CAC2C669B}" dt="2022-11-10T19:38:17.202" v="2485" actId="1076"/>
          <ac:picMkLst>
            <pc:docMk/>
            <pc:sldMk cId="1258152899" sldId="352"/>
            <ac:picMk id="8" creationId="{BB58933D-CCB7-23DB-F5C6-D5ED9C7E35EA}"/>
          </ac:picMkLst>
        </pc:pic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3661782843" sldId="352"/>
        </pc:sldMkLst>
      </pc:sldChg>
      <pc:sldChg chg="addSp modSp add mod ord">
        <pc:chgData name="#CHUA BING HONG#" userId="461ec5b6-ea7c-400b-83d0-29cd857a69a7" providerId="ADAL" clId="{433E8863-0DC7-47E2-BA39-547CAC2C669B}" dt="2022-11-10T23:52:35.168" v="4605"/>
        <pc:sldMkLst>
          <pc:docMk/>
          <pc:sldMk cId="120525451" sldId="353"/>
        </pc:sldMkLst>
        <pc:spChg chg="mod">
          <ac:chgData name="#CHUA BING HONG#" userId="461ec5b6-ea7c-400b-83d0-29cd857a69a7" providerId="ADAL" clId="{433E8863-0DC7-47E2-BA39-547CAC2C669B}" dt="2022-11-10T23:47:44.284" v="4337" actId="20577"/>
          <ac:spMkLst>
            <pc:docMk/>
            <pc:sldMk cId="120525451" sldId="353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23:35:49.566" v="3572" actId="20577"/>
          <ac:spMkLst>
            <pc:docMk/>
            <pc:sldMk cId="120525451" sldId="353"/>
            <ac:spMk id="4" creationId="{EE7681D0-066A-95C4-145C-A4937BD0A75A}"/>
          </ac:spMkLst>
        </pc:spChg>
        <pc:picChg chg="add mod">
          <ac:chgData name="#CHUA BING HONG#" userId="461ec5b6-ea7c-400b-83d0-29cd857a69a7" providerId="ADAL" clId="{433E8863-0DC7-47E2-BA39-547CAC2C669B}" dt="2022-11-10T23:47:55.495" v="4360" actId="1036"/>
          <ac:picMkLst>
            <pc:docMk/>
            <pc:sldMk cId="120525451" sldId="353"/>
            <ac:picMk id="5" creationId="{BD39FEB6-0464-E0B3-91CC-BB75A3F416D3}"/>
          </ac:picMkLst>
        </pc:picChg>
        <pc:picChg chg="add mod">
          <ac:chgData name="#CHUA BING HONG#" userId="461ec5b6-ea7c-400b-83d0-29cd857a69a7" providerId="ADAL" clId="{433E8863-0DC7-47E2-BA39-547CAC2C669B}" dt="2022-11-10T23:47:55.495" v="4360" actId="1036"/>
          <ac:picMkLst>
            <pc:docMk/>
            <pc:sldMk cId="120525451" sldId="353"/>
            <ac:picMk id="7" creationId="{10B3AAD2-D207-BAA1-1209-0F2B62ADFEBA}"/>
          </ac:picMkLst>
        </pc:pic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957055725" sldId="353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812477682" sldId="354"/>
        </pc:sldMkLst>
      </pc:sldChg>
      <pc:sldChg chg="modSp add mod">
        <pc:chgData name="#CHUA BING HONG#" userId="461ec5b6-ea7c-400b-83d0-29cd857a69a7" providerId="ADAL" clId="{433E8863-0DC7-47E2-BA39-547CAC2C669B}" dt="2022-11-10T23:59:15.734" v="5294" actId="113"/>
        <pc:sldMkLst>
          <pc:docMk/>
          <pc:sldMk cId="2868533450" sldId="354"/>
        </pc:sldMkLst>
        <pc:spChg chg="mod">
          <ac:chgData name="#CHUA BING HONG#" userId="461ec5b6-ea7c-400b-83d0-29cd857a69a7" providerId="ADAL" clId="{433E8863-0DC7-47E2-BA39-547CAC2C669B}" dt="2022-11-10T23:59:15.734" v="5294" actId="113"/>
          <ac:spMkLst>
            <pc:docMk/>
            <pc:sldMk cId="2868533450" sldId="354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20:01:14.958" v="3382" actId="20577"/>
          <ac:spMkLst>
            <pc:docMk/>
            <pc:sldMk cId="2868533450" sldId="354"/>
            <ac:spMk id="4" creationId="{EE7681D0-066A-95C4-145C-A4937BD0A75A}"/>
          </ac:spMkLst>
        </pc:spChg>
      </pc:sldChg>
      <pc:sldChg chg="add">
        <pc:chgData name="#CHUA BING HONG#" userId="461ec5b6-ea7c-400b-83d0-29cd857a69a7" providerId="ADAL" clId="{433E8863-0DC7-47E2-BA39-547CAC2C669B}" dt="2022-11-10T23:35:41.843" v="3555"/>
        <pc:sldMkLst>
          <pc:docMk/>
          <pc:sldMk cId="1299624305" sldId="355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3398794412" sldId="355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457621190" sldId="356"/>
        </pc:sldMkLst>
      </pc:sldChg>
      <pc:sldChg chg="addSp delSp modSp add mod ord">
        <pc:chgData name="#CHUA BING HONG#" userId="461ec5b6-ea7c-400b-83d0-29cd857a69a7" providerId="ADAL" clId="{433E8863-0DC7-47E2-BA39-547CAC2C669B}" dt="2022-11-10T23:58:38.723" v="5249" actId="20577"/>
        <pc:sldMkLst>
          <pc:docMk/>
          <pc:sldMk cId="900482869" sldId="356"/>
        </pc:sldMkLst>
        <pc:spChg chg="mod">
          <ac:chgData name="#CHUA BING HONG#" userId="461ec5b6-ea7c-400b-83d0-29cd857a69a7" providerId="ADAL" clId="{433E8863-0DC7-47E2-BA39-547CAC2C669B}" dt="2022-11-10T23:58:38.723" v="5249" actId="20577"/>
          <ac:spMkLst>
            <pc:docMk/>
            <pc:sldMk cId="900482869" sldId="356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23:43:57.703" v="3958" actId="20577"/>
          <ac:spMkLst>
            <pc:docMk/>
            <pc:sldMk cId="900482869" sldId="356"/>
            <ac:spMk id="4" creationId="{EE7681D0-066A-95C4-145C-A4937BD0A75A}"/>
          </ac:spMkLst>
        </pc:spChg>
        <pc:graphicFrameChg chg="add mod">
          <ac:chgData name="#CHUA BING HONG#" userId="461ec5b6-ea7c-400b-83d0-29cd857a69a7" providerId="ADAL" clId="{433E8863-0DC7-47E2-BA39-547CAC2C669B}" dt="2022-11-10T23:50:47.634" v="4460" actId="1076"/>
          <ac:graphicFrameMkLst>
            <pc:docMk/>
            <pc:sldMk cId="900482869" sldId="356"/>
            <ac:graphicFrameMk id="8" creationId="{D127B956-7DBF-979B-D5D3-6A835564F0A5}"/>
          </ac:graphicFrameMkLst>
        </pc:graphicFrameChg>
        <pc:picChg chg="del">
          <ac:chgData name="#CHUA BING HONG#" userId="461ec5b6-ea7c-400b-83d0-29cd857a69a7" providerId="ADAL" clId="{433E8863-0DC7-47E2-BA39-547CAC2C669B}" dt="2022-11-10T23:44:52.117" v="4072" actId="478"/>
          <ac:picMkLst>
            <pc:docMk/>
            <pc:sldMk cId="900482869" sldId="356"/>
            <ac:picMk id="5" creationId="{BD39FEB6-0464-E0B3-91CC-BB75A3F416D3}"/>
          </ac:picMkLst>
        </pc:picChg>
        <pc:picChg chg="add mod">
          <ac:chgData name="#CHUA BING HONG#" userId="461ec5b6-ea7c-400b-83d0-29cd857a69a7" providerId="ADAL" clId="{433E8863-0DC7-47E2-BA39-547CAC2C669B}" dt="2022-11-10T23:44:22.651" v="3995" actId="1076"/>
          <ac:picMkLst>
            <pc:docMk/>
            <pc:sldMk cId="900482869" sldId="356"/>
            <ac:picMk id="6" creationId="{F73A4454-2536-B216-76D2-FEFA43D93F5A}"/>
          </ac:picMkLst>
        </pc:picChg>
        <pc:picChg chg="del">
          <ac:chgData name="#CHUA BING HONG#" userId="461ec5b6-ea7c-400b-83d0-29cd857a69a7" providerId="ADAL" clId="{433E8863-0DC7-47E2-BA39-547CAC2C669B}" dt="2022-11-10T23:44:53.427" v="4073" actId="478"/>
          <ac:picMkLst>
            <pc:docMk/>
            <pc:sldMk cId="900482869" sldId="356"/>
            <ac:picMk id="7" creationId="{10B3AAD2-D207-BAA1-1209-0F2B62ADFEBA}"/>
          </ac:picMkLst>
        </pc:picChg>
      </pc:sldChg>
      <pc:sldChg chg="delSp modSp add mod">
        <pc:chgData name="#CHUA BING HONG#" userId="461ec5b6-ea7c-400b-83d0-29cd857a69a7" providerId="ADAL" clId="{433E8863-0DC7-47E2-BA39-547CAC2C669B}" dt="2022-11-10T23:54:18.410" v="4748" actId="20577"/>
        <pc:sldMkLst>
          <pc:docMk/>
          <pc:sldMk cId="3863509715" sldId="357"/>
        </pc:sldMkLst>
        <pc:spChg chg="mod">
          <ac:chgData name="#CHUA BING HONG#" userId="461ec5b6-ea7c-400b-83d0-29cd857a69a7" providerId="ADAL" clId="{433E8863-0DC7-47E2-BA39-547CAC2C669B}" dt="2022-11-10T23:54:18.410" v="4748" actId="20577"/>
          <ac:spMkLst>
            <pc:docMk/>
            <pc:sldMk cId="3863509715" sldId="357"/>
            <ac:spMk id="3" creationId="{E4B89154-3564-8016-C4CB-80AF57911506}"/>
          </ac:spMkLst>
        </pc:spChg>
        <pc:picChg chg="mod">
          <ac:chgData name="#CHUA BING HONG#" userId="461ec5b6-ea7c-400b-83d0-29cd857a69a7" providerId="ADAL" clId="{433E8863-0DC7-47E2-BA39-547CAC2C669B}" dt="2022-11-10T23:53:48.971" v="4615" actId="1076"/>
          <ac:picMkLst>
            <pc:docMk/>
            <pc:sldMk cId="3863509715" sldId="357"/>
            <ac:picMk id="5" creationId="{BD39FEB6-0464-E0B3-91CC-BB75A3F416D3}"/>
          </ac:picMkLst>
        </pc:picChg>
        <pc:picChg chg="del">
          <ac:chgData name="#CHUA BING HONG#" userId="461ec5b6-ea7c-400b-83d0-29cd857a69a7" providerId="ADAL" clId="{433E8863-0DC7-47E2-BA39-547CAC2C669B}" dt="2022-11-10T23:53:38.363" v="4614" actId="478"/>
          <ac:picMkLst>
            <pc:docMk/>
            <pc:sldMk cId="3863509715" sldId="357"/>
            <ac:picMk id="7" creationId="{10B3AAD2-D207-BAA1-1209-0F2B62ADFEBA}"/>
          </ac:picMkLst>
        </pc:picChg>
      </pc:sldChg>
    </pc:docChg>
  </pc:docChgLst>
  <pc:docChgLst>
    <pc:chgData name="#CHUA BING HONG#" userId="461ec5b6-ea7c-400b-83d0-29cd857a69a7" providerId="ADAL" clId="{515C4D79-0D93-4C87-88CE-F9AA87C6DD21}"/>
    <pc:docChg chg="custSel modSld">
      <pc:chgData name="#CHUA BING HONG#" userId="461ec5b6-ea7c-400b-83d0-29cd857a69a7" providerId="ADAL" clId="{515C4D79-0D93-4C87-88CE-F9AA87C6DD21}" dt="2022-10-12T21:36:48.862" v="5" actId="14100"/>
      <pc:docMkLst>
        <pc:docMk/>
      </pc:docMkLst>
      <pc:sldChg chg="addSp delSp modSp mod">
        <pc:chgData name="#CHUA BING HONG#" userId="461ec5b6-ea7c-400b-83d0-29cd857a69a7" providerId="ADAL" clId="{515C4D79-0D93-4C87-88CE-F9AA87C6DD21}" dt="2022-10-12T21:36:48.862" v="5" actId="14100"/>
        <pc:sldMkLst>
          <pc:docMk/>
          <pc:sldMk cId="134358395" sldId="341"/>
        </pc:sldMkLst>
        <pc:picChg chg="del mod">
          <ac:chgData name="#CHUA BING HONG#" userId="461ec5b6-ea7c-400b-83d0-29cd857a69a7" providerId="ADAL" clId="{515C4D79-0D93-4C87-88CE-F9AA87C6DD21}" dt="2022-10-12T21:36:44.611" v="3" actId="478"/>
          <ac:picMkLst>
            <pc:docMk/>
            <pc:sldMk cId="134358395" sldId="341"/>
            <ac:picMk id="5" creationId="{AC2127BC-4113-9EC5-AAF6-496DD1A23138}"/>
          </ac:picMkLst>
        </pc:picChg>
        <pc:picChg chg="add mod">
          <ac:chgData name="#CHUA BING HONG#" userId="461ec5b6-ea7c-400b-83d0-29cd857a69a7" providerId="ADAL" clId="{515C4D79-0D93-4C87-88CE-F9AA87C6DD21}" dt="2022-10-12T21:36:48.862" v="5" actId="14100"/>
          <ac:picMkLst>
            <pc:docMk/>
            <pc:sldMk cId="134358395" sldId="341"/>
            <ac:picMk id="7" creationId="{AF4B9F78-2547-1A04-C14C-76CEBC89D2E1}"/>
          </ac:picMkLst>
        </pc:picChg>
      </pc:sldChg>
    </pc:docChg>
  </pc:docChgLst>
  <pc:docChgLst>
    <pc:chgData name="#CHUA BING HONG#" userId="461ec5b6-ea7c-400b-83d0-29cd857a69a7" providerId="ADAL" clId="{80DBB757-E5FB-4405-9769-7D1B5D9F86F1}"/>
    <pc:docChg chg="undo custSel addSld delSld modSld">
      <pc:chgData name="#CHUA BING HONG#" userId="461ec5b6-ea7c-400b-83d0-29cd857a69a7" providerId="ADAL" clId="{80DBB757-E5FB-4405-9769-7D1B5D9F86F1}" dt="2022-10-27T23:48:33.072" v="3700" actId="729"/>
      <pc:docMkLst>
        <pc:docMk/>
      </pc:docMkLst>
      <pc:sldChg chg="delSp modSp mod">
        <pc:chgData name="#CHUA BING HONG#" userId="461ec5b6-ea7c-400b-83d0-29cd857a69a7" providerId="ADAL" clId="{80DBB757-E5FB-4405-9769-7D1B5D9F86F1}" dt="2022-10-27T22:47:16.411" v="2428" actId="20577"/>
        <pc:sldMkLst>
          <pc:docMk/>
          <pc:sldMk cId="801226576" sldId="324"/>
        </pc:sldMkLst>
        <pc:spChg chg="mod">
          <ac:chgData name="#CHUA BING HONG#" userId="461ec5b6-ea7c-400b-83d0-29cd857a69a7" providerId="ADAL" clId="{80DBB757-E5FB-4405-9769-7D1B5D9F86F1}" dt="2022-10-27T22:47:16.411" v="2428" actId="20577"/>
          <ac:spMkLst>
            <pc:docMk/>
            <pc:sldMk cId="801226576" sldId="324"/>
            <ac:spMk id="3" creationId="{E4B89154-3564-8016-C4CB-80AF57911506}"/>
          </ac:spMkLst>
        </pc:spChg>
        <pc:graphicFrameChg chg="del mod">
          <ac:chgData name="#CHUA BING HONG#" userId="461ec5b6-ea7c-400b-83d0-29cd857a69a7" providerId="ADAL" clId="{80DBB757-E5FB-4405-9769-7D1B5D9F86F1}" dt="2022-10-27T22:27:52.574" v="1410" actId="478"/>
          <ac:graphicFrameMkLst>
            <pc:docMk/>
            <pc:sldMk cId="801226576" sldId="324"/>
            <ac:graphicFrameMk id="5" creationId="{BA362027-F02A-5B1A-8196-F8E709D57080}"/>
          </ac:graphicFrameMkLst>
        </pc:graphicFrameChg>
        <pc:graphicFrameChg chg="del mod">
          <ac:chgData name="#CHUA BING HONG#" userId="461ec5b6-ea7c-400b-83d0-29cd857a69a7" providerId="ADAL" clId="{80DBB757-E5FB-4405-9769-7D1B5D9F86F1}" dt="2022-10-27T22:27:51.205" v="1409" actId="478"/>
          <ac:graphicFrameMkLst>
            <pc:docMk/>
            <pc:sldMk cId="801226576" sldId="324"/>
            <ac:graphicFrameMk id="7" creationId="{EC48D3FD-5FF5-50EF-2744-AA3054834BE6}"/>
          </ac:graphicFrameMkLst>
        </pc:graphicFrameChg>
      </pc:sldChg>
      <pc:sldChg chg="modSp mod">
        <pc:chgData name="#CHUA BING HONG#" userId="461ec5b6-ea7c-400b-83d0-29cd857a69a7" providerId="ADAL" clId="{80DBB757-E5FB-4405-9769-7D1B5D9F86F1}" dt="2022-10-27T21:11:46.135" v="113" actId="20577"/>
        <pc:sldMkLst>
          <pc:docMk/>
          <pc:sldMk cId="603117787" sldId="329"/>
        </pc:sldMkLst>
        <pc:spChg chg="mod">
          <ac:chgData name="#CHUA BING HONG#" userId="461ec5b6-ea7c-400b-83d0-29cd857a69a7" providerId="ADAL" clId="{80DBB757-E5FB-4405-9769-7D1B5D9F86F1}" dt="2022-10-27T21:11:46.135" v="113" actId="20577"/>
          <ac:spMkLst>
            <pc:docMk/>
            <pc:sldMk cId="603117787" sldId="329"/>
            <ac:spMk id="3" creationId="{E4B89154-3564-8016-C4CB-80AF57911506}"/>
          </ac:spMkLst>
        </pc:spChg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883050248" sldId="330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3263077557" sldId="331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3771493152" sldId="332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452004983" sldId="333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2010364645" sldId="334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966551811" sldId="335"/>
        </pc:sldMkLst>
      </pc:sldChg>
      <pc:sldChg chg="addSp delSp modSp mod">
        <pc:chgData name="#CHUA BING HONG#" userId="461ec5b6-ea7c-400b-83d0-29cd857a69a7" providerId="ADAL" clId="{80DBB757-E5FB-4405-9769-7D1B5D9F86F1}" dt="2022-10-27T22:58:08.515" v="3644" actId="20577"/>
        <pc:sldMkLst>
          <pc:docMk/>
          <pc:sldMk cId="1385741302" sldId="336"/>
        </pc:sldMkLst>
        <pc:spChg chg="mod">
          <ac:chgData name="#CHUA BING HONG#" userId="461ec5b6-ea7c-400b-83d0-29cd857a69a7" providerId="ADAL" clId="{80DBB757-E5FB-4405-9769-7D1B5D9F86F1}" dt="2022-10-27T22:54:35.251" v="3315" actId="20577"/>
          <ac:spMkLst>
            <pc:docMk/>
            <pc:sldMk cId="1385741302" sldId="336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54:17.113" v="3314" actId="20577"/>
          <ac:spMkLst>
            <pc:docMk/>
            <pc:sldMk cId="1385741302" sldId="336"/>
            <ac:spMk id="4" creationId="{EE7681D0-066A-95C4-145C-A4937BD0A75A}"/>
          </ac:spMkLst>
        </pc:spChg>
        <pc:spChg chg="add mod">
          <ac:chgData name="#CHUA BING HONG#" userId="461ec5b6-ea7c-400b-83d0-29cd857a69a7" providerId="ADAL" clId="{80DBB757-E5FB-4405-9769-7D1B5D9F86F1}" dt="2022-10-27T22:58:08.515" v="3644" actId="20577"/>
          <ac:spMkLst>
            <pc:docMk/>
            <pc:sldMk cId="1385741302" sldId="336"/>
            <ac:spMk id="9" creationId="{7180476B-94AC-30D8-633D-5CA2C76C46A5}"/>
          </ac:spMkLst>
        </pc:spChg>
        <pc:graphicFrameChg chg="add del mod">
          <ac:chgData name="#CHUA BING HONG#" userId="461ec5b6-ea7c-400b-83d0-29cd857a69a7" providerId="ADAL" clId="{80DBB757-E5FB-4405-9769-7D1B5D9F86F1}" dt="2022-10-27T22:54:47.607" v="3317"/>
          <ac:graphicFrameMkLst>
            <pc:docMk/>
            <pc:sldMk cId="1385741302" sldId="336"/>
            <ac:graphicFrameMk id="2" creationId="{0124B6F8-0AD9-D9D9-C211-5ED8E3D8C7A7}"/>
          </ac:graphicFrameMkLst>
        </pc:graphicFrameChg>
        <pc:graphicFrameChg chg="add del mod">
          <ac:chgData name="#CHUA BING HONG#" userId="461ec5b6-ea7c-400b-83d0-29cd857a69a7" providerId="ADAL" clId="{80DBB757-E5FB-4405-9769-7D1B5D9F86F1}" dt="2022-10-27T22:55:09.284" v="3322" actId="478"/>
          <ac:graphicFrameMkLst>
            <pc:docMk/>
            <pc:sldMk cId="1385741302" sldId="336"/>
            <ac:graphicFrameMk id="6" creationId="{5CB1F1D2-12A0-646B-24C6-46B2169C0713}"/>
          </ac:graphicFrameMkLst>
        </pc:graphicFrameChg>
        <pc:picChg chg="add mod">
          <ac:chgData name="#CHUA BING HONG#" userId="461ec5b6-ea7c-400b-83d0-29cd857a69a7" providerId="ADAL" clId="{80DBB757-E5FB-4405-9769-7D1B5D9F86F1}" dt="2022-10-27T22:57:08.360" v="3480" actId="1076"/>
          <ac:picMkLst>
            <pc:docMk/>
            <pc:sldMk cId="1385741302" sldId="336"/>
            <ac:picMk id="8" creationId="{CDA9800F-E470-2CD2-8E0C-5B7A15FE94F8}"/>
          </ac:picMkLst>
        </pc:picChg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1471910422" sldId="337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2832149645" sldId="339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3062518958" sldId="340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134358395" sldId="341"/>
        </pc:sldMkLst>
      </pc:sldChg>
      <pc:sldChg chg="mod modShow">
        <pc:chgData name="#CHUA BING HONG#" userId="461ec5b6-ea7c-400b-83d0-29cd857a69a7" providerId="ADAL" clId="{80DBB757-E5FB-4405-9769-7D1B5D9F86F1}" dt="2022-10-27T23:48:33.072" v="3700" actId="729"/>
        <pc:sldMkLst>
          <pc:docMk/>
          <pc:sldMk cId="509357618" sldId="342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4269696359" sldId="344"/>
        </pc:sldMkLst>
      </pc:sldChg>
      <pc:sldChg chg="addSp delSp modSp add mod">
        <pc:chgData name="#CHUA BING HONG#" userId="461ec5b6-ea7c-400b-83d0-29cd857a69a7" providerId="ADAL" clId="{80DBB757-E5FB-4405-9769-7D1B5D9F86F1}" dt="2022-10-27T22:07:18.965" v="505" actId="14100"/>
        <pc:sldMkLst>
          <pc:docMk/>
          <pc:sldMk cId="1189544813" sldId="345"/>
        </pc:sldMkLst>
        <pc:spChg chg="mod">
          <ac:chgData name="#CHUA BING HONG#" userId="461ec5b6-ea7c-400b-83d0-29cd857a69a7" providerId="ADAL" clId="{80DBB757-E5FB-4405-9769-7D1B5D9F86F1}" dt="2022-10-27T21:53:54.765" v="222" actId="207"/>
          <ac:spMkLst>
            <pc:docMk/>
            <pc:sldMk cId="1189544813" sldId="345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1:51:16.229" v="125" actId="20577"/>
          <ac:spMkLst>
            <pc:docMk/>
            <pc:sldMk cId="1189544813" sldId="345"/>
            <ac:spMk id="4" creationId="{EE7681D0-066A-95C4-145C-A4937BD0A75A}"/>
          </ac:spMkLst>
        </pc:spChg>
        <pc:picChg chg="add del mod">
          <ac:chgData name="#CHUA BING HONG#" userId="461ec5b6-ea7c-400b-83d0-29cd857a69a7" providerId="ADAL" clId="{80DBB757-E5FB-4405-9769-7D1B5D9F86F1}" dt="2022-10-27T22:06:54.977" v="491" actId="478"/>
          <ac:picMkLst>
            <pc:docMk/>
            <pc:sldMk cId="1189544813" sldId="345"/>
            <ac:picMk id="5" creationId="{86A13C23-6D92-E345-F5EB-A3F4F08A945F}"/>
          </ac:picMkLst>
        </pc:picChg>
        <pc:picChg chg="add del mod">
          <ac:chgData name="#CHUA BING HONG#" userId="461ec5b6-ea7c-400b-83d0-29cd857a69a7" providerId="ADAL" clId="{80DBB757-E5FB-4405-9769-7D1B5D9F86F1}" dt="2022-10-27T22:06:54.977" v="491" actId="478"/>
          <ac:picMkLst>
            <pc:docMk/>
            <pc:sldMk cId="1189544813" sldId="345"/>
            <ac:picMk id="7" creationId="{CA4DD66B-FD98-2040-2D68-B2356541FE8C}"/>
          </ac:picMkLst>
        </pc:picChg>
        <pc:picChg chg="add mod">
          <ac:chgData name="#CHUA BING HONG#" userId="461ec5b6-ea7c-400b-83d0-29cd857a69a7" providerId="ADAL" clId="{80DBB757-E5FB-4405-9769-7D1B5D9F86F1}" dt="2022-10-27T22:07:18.965" v="505" actId="14100"/>
          <ac:picMkLst>
            <pc:docMk/>
            <pc:sldMk cId="1189544813" sldId="345"/>
            <ac:picMk id="9" creationId="{18613B7D-E79B-ADA1-5811-D9393F82BEBB}"/>
          </ac:picMkLst>
        </pc:picChg>
        <pc:picChg chg="add mod">
          <ac:chgData name="#CHUA BING HONG#" userId="461ec5b6-ea7c-400b-83d0-29cd857a69a7" providerId="ADAL" clId="{80DBB757-E5FB-4405-9769-7D1B5D9F86F1}" dt="2022-10-27T22:07:18.965" v="505" actId="14100"/>
          <ac:picMkLst>
            <pc:docMk/>
            <pc:sldMk cId="1189544813" sldId="345"/>
            <ac:picMk id="11" creationId="{644DF8AA-A289-FA33-AF9D-E0BE7B1884CF}"/>
          </ac:picMkLst>
        </pc:picChg>
      </pc:sldChg>
      <pc:sldChg chg="addSp delSp modSp add mod">
        <pc:chgData name="#CHUA BING HONG#" userId="461ec5b6-ea7c-400b-83d0-29cd857a69a7" providerId="ADAL" clId="{80DBB757-E5FB-4405-9769-7D1B5D9F86F1}" dt="2022-10-27T22:02:50.685" v="363"/>
        <pc:sldMkLst>
          <pc:docMk/>
          <pc:sldMk cId="2187572305" sldId="346"/>
        </pc:sldMkLst>
        <pc:spChg chg="mod">
          <ac:chgData name="#CHUA BING HONG#" userId="461ec5b6-ea7c-400b-83d0-29cd857a69a7" providerId="ADAL" clId="{80DBB757-E5FB-4405-9769-7D1B5D9F86F1}" dt="2022-10-27T22:02:50.685" v="363"/>
          <ac:spMkLst>
            <pc:docMk/>
            <pc:sldMk cId="2187572305" sldId="346"/>
            <ac:spMk id="3" creationId="{E4B89154-3564-8016-C4CB-80AF57911506}"/>
          </ac:spMkLst>
        </pc:spChg>
        <pc:picChg chg="del mod">
          <ac:chgData name="#CHUA BING HONG#" userId="461ec5b6-ea7c-400b-83d0-29cd857a69a7" providerId="ADAL" clId="{80DBB757-E5FB-4405-9769-7D1B5D9F86F1}" dt="2022-10-27T21:59:44.763" v="330" actId="478"/>
          <ac:picMkLst>
            <pc:docMk/>
            <pc:sldMk cId="2187572305" sldId="346"/>
            <ac:picMk id="5" creationId="{86A13C23-6D92-E345-F5EB-A3F4F08A945F}"/>
          </ac:picMkLst>
        </pc:picChg>
        <pc:picChg chg="add mod">
          <ac:chgData name="#CHUA BING HONG#" userId="461ec5b6-ea7c-400b-83d0-29cd857a69a7" providerId="ADAL" clId="{80DBB757-E5FB-4405-9769-7D1B5D9F86F1}" dt="2022-10-27T22:00:04.539" v="337" actId="1076"/>
          <ac:picMkLst>
            <pc:docMk/>
            <pc:sldMk cId="2187572305" sldId="346"/>
            <ac:picMk id="6" creationId="{C60186C9-DADF-0283-A18D-8E3E6032812A}"/>
          </ac:picMkLst>
        </pc:picChg>
        <pc:picChg chg="del mod">
          <ac:chgData name="#CHUA BING HONG#" userId="461ec5b6-ea7c-400b-83d0-29cd857a69a7" providerId="ADAL" clId="{80DBB757-E5FB-4405-9769-7D1B5D9F86F1}" dt="2022-10-27T21:59:45.227" v="331" actId="478"/>
          <ac:picMkLst>
            <pc:docMk/>
            <pc:sldMk cId="2187572305" sldId="346"/>
            <ac:picMk id="7" creationId="{CA4DD66B-FD98-2040-2D68-B2356541FE8C}"/>
          </ac:picMkLst>
        </pc:picChg>
        <pc:picChg chg="add del mod">
          <ac:chgData name="#CHUA BING HONG#" userId="461ec5b6-ea7c-400b-83d0-29cd857a69a7" providerId="ADAL" clId="{80DBB757-E5FB-4405-9769-7D1B5D9F86F1}" dt="2022-10-27T22:00:18.492" v="341" actId="478"/>
          <ac:picMkLst>
            <pc:docMk/>
            <pc:sldMk cId="2187572305" sldId="346"/>
            <ac:picMk id="9" creationId="{641BB7DB-C358-681B-374B-5182C94EF72F}"/>
          </ac:picMkLst>
        </pc:picChg>
        <pc:picChg chg="add mod">
          <ac:chgData name="#CHUA BING HONG#" userId="461ec5b6-ea7c-400b-83d0-29cd857a69a7" providerId="ADAL" clId="{80DBB757-E5FB-4405-9769-7D1B5D9F86F1}" dt="2022-10-27T22:01:22.571" v="361" actId="1076"/>
          <ac:picMkLst>
            <pc:docMk/>
            <pc:sldMk cId="2187572305" sldId="346"/>
            <ac:picMk id="11" creationId="{E76786C3-4E22-CC62-8326-E502C6C72E5F}"/>
          </ac:picMkLst>
        </pc:picChg>
        <pc:picChg chg="add mod">
          <ac:chgData name="#CHUA BING HONG#" userId="461ec5b6-ea7c-400b-83d0-29cd857a69a7" providerId="ADAL" clId="{80DBB757-E5FB-4405-9769-7D1B5D9F86F1}" dt="2022-10-27T22:01:20.927" v="360" actId="1076"/>
          <ac:picMkLst>
            <pc:docMk/>
            <pc:sldMk cId="2187572305" sldId="346"/>
            <ac:picMk id="13" creationId="{4DDEF168-6E0F-FBB7-03FA-836BFC6E6AC7}"/>
          </ac:picMkLst>
        </pc:picChg>
      </pc:sldChg>
      <pc:sldChg chg="addSp delSp modSp add mod">
        <pc:chgData name="#CHUA BING HONG#" userId="461ec5b6-ea7c-400b-83d0-29cd857a69a7" providerId="ADAL" clId="{80DBB757-E5FB-4405-9769-7D1B5D9F86F1}" dt="2022-10-27T22:07:37.142" v="514" actId="1076"/>
        <pc:sldMkLst>
          <pc:docMk/>
          <pc:sldMk cId="3271123326" sldId="347"/>
        </pc:sldMkLst>
        <pc:spChg chg="mod">
          <ac:chgData name="#CHUA BING HONG#" userId="461ec5b6-ea7c-400b-83d0-29cd857a69a7" providerId="ADAL" clId="{80DBB757-E5FB-4405-9769-7D1B5D9F86F1}" dt="2022-10-27T22:04:47.302" v="490" actId="20577"/>
          <ac:spMkLst>
            <pc:docMk/>
            <pc:sldMk cId="3271123326" sldId="347"/>
            <ac:spMk id="3" creationId="{E4B89154-3564-8016-C4CB-80AF57911506}"/>
          </ac:spMkLst>
        </pc:spChg>
        <pc:picChg chg="add del mod">
          <ac:chgData name="#CHUA BING HONG#" userId="461ec5b6-ea7c-400b-83d0-29cd857a69a7" providerId="ADAL" clId="{80DBB757-E5FB-4405-9769-7D1B5D9F86F1}" dt="2022-10-27T22:07:24.666" v="506" actId="478"/>
          <ac:picMkLst>
            <pc:docMk/>
            <pc:sldMk cId="3271123326" sldId="347"/>
            <ac:picMk id="2" creationId="{342DD8A4-927D-5D15-7724-B12BF9009633}"/>
          </ac:picMkLst>
        </pc:picChg>
        <pc:picChg chg="del">
          <ac:chgData name="#CHUA BING HONG#" userId="461ec5b6-ea7c-400b-83d0-29cd857a69a7" providerId="ADAL" clId="{80DBB757-E5FB-4405-9769-7D1B5D9F86F1}" dt="2022-10-27T22:03:08.146" v="400" actId="478"/>
          <ac:picMkLst>
            <pc:docMk/>
            <pc:sldMk cId="3271123326" sldId="347"/>
            <ac:picMk id="6" creationId="{C60186C9-DADF-0283-A18D-8E3E6032812A}"/>
          </ac:picMkLst>
        </pc:picChg>
        <pc:picChg chg="add mod">
          <ac:chgData name="#CHUA BING HONG#" userId="461ec5b6-ea7c-400b-83d0-29cd857a69a7" providerId="ADAL" clId="{80DBB757-E5FB-4405-9769-7D1B5D9F86F1}" dt="2022-10-27T22:07:37.142" v="514" actId="1076"/>
          <ac:picMkLst>
            <pc:docMk/>
            <pc:sldMk cId="3271123326" sldId="347"/>
            <ac:picMk id="7" creationId="{0A67C414-940B-27F2-32E7-5B82F57F6569}"/>
          </ac:picMkLst>
        </pc:picChg>
        <pc:picChg chg="del">
          <ac:chgData name="#CHUA BING HONG#" userId="461ec5b6-ea7c-400b-83d0-29cd857a69a7" providerId="ADAL" clId="{80DBB757-E5FB-4405-9769-7D1B5D9F86F1}" dt="2022-10-27T22:03:07.499" v="398" actId="478"/>
          <ac:picMkLst>
            <pc:docMk/>
            <pc:sldMk cId="3271123326" sldId="347"/>
            <ac:picMk id="11" creationId="{E76786C3-4E22-CC62-8326-E502C6C72E5F}"/>
          </ac:picMkLst>
        </pc:picChg>
        <pc:picChg chg="del">
          <ac:chgData name="#CHUA BING HONG#" userId="461ec5b6-ea7c-400b-83d0-29cd857a69a7" providerId="ADAL" clId="{80DBB757-E5FB-4405-9769-7D1B5D9F86F1}" dt="2022-10-27T22:03:07.790" v="399" actId="478"/>
          <ac:picMkLst>
            <pc:docMk/>
            <pc:sldMk cId="3271123326" sldId="347"/>
            <ac:picMk id="13" creationId="{4DDEF168-6E0F-FBB7-03FA-836BFC6E6AC7}"/>
          </ac:picMkLst>
        </pc:picChg>
      </pc:sldChg>
      <pc:sldChg chg="modSp add mod">
        <pc:chgData name="#CHUA BING HONG#" userId="461ec5b6-ea7c-400b-83d0-29cd857a69a7" providerId="ADAL" clId="{80DBB757-E5FB-4405-9769-7D1B5D9F86F1}" dt="2022-10-27T22:10:59.352" v="647" actId="20577"/>
        <pc:sldMkLst>
          <pc:docMk/>
          <pc:sldMk cId="1723104890" sldId="348"/>
        </pc:sldMkLst>
        <pc:spChg chg="mod">
          <ac:chgData name="#CHUA BING HONG#" userId="461ec5b6-ea7c-400b-83d0-29cd857a69a7" providerId="ADAL" clId="{80DBB757-E5FB-4405-9769-7D1B5D9F86F1}" dt="2022-10-27T22:10:59.352" v="647" actId="20577"/>
          <ac:spMkLst>
            <pc:docMk/>
            <pc:sldMk cId="1723104890" sldId="348"/>
            <ac:spMk id="3" creationId="{E4B89154-3564-8016-C4CB-80AF57911506}"/>
          </ac:spMkLst>
        </pc:spChg>
        <pc:picChg chg="mod">
          <ac:chgData name="#CHUA BING HONG#" userId="461ec5b6-ea7c-400b-83d0-29cd857a69a7" providerId="ADAL" clId="{80DBB757-E5FB-4405-9769-7D1B5D9F86F1}" dt="2022-10-27T22:10:19.461" v="518" actId="1076"/>
          <ac:picMkLst>
            <pc:docMk/>
            <pc:sldMk cId="1723104890" sldId="348"/>
            <ac:picMk id="9" creationId="{18613B7D-E79B-ADA1-5811-D9393F82BEBB}"/>
          </ac:picMkLst>
        </pc:picChg>
        <pc:picChg chg="mod">
          <ac:chgData name="#CHUA BING HONG#" userId="461ec5b6-ea7c-400b-83d0-29cd857a69a7" providerId="ADAL" clId="{80DBB757-E5FB-4405-9769-7D1B5D9F86F1}" dt="2022-10-27T22:10:19.461" v="518" actId="1076"/>
          <ac:picMkLst>
            <pc:docMk/>
            <pc:sldMk cId="1723104890" sldId="348"/>
            <ac:picMk id="11" creationId="{644DF8AA-A289-FA33-AF9D-E0BE7B1884CF}"/>
          </ac:picMkLst>
        </pc:picChg>
      </pc:sldChg>
      <pc:sldChg chg="addSp delSp modSp add mod">
        <pc:chgData name="#CHUA BING HONG#" userId="461ec5b6-ea7c-400b-83d0-29cd857a69a7" providerId="ADAL" clId="{80DBB757-E5FB-4405-9769-7D1B5D9F86F1}" dt="2022-10-27T22:20:18.799" v="802" actId="20577"/>
        <pc:sldMkLst>
          <pc:docMk/>
          <pc:sldMk cId="12594426" sldId="349"/>
        </pc:sldMkLst>
        <pc:spChg chg="mod">
          <ac:chgData name="#CHUA BING HONG#" userId="461ec5b6-ea7c-400b-83d0-29cd857a69a7" providerId="ADAL" clId="{80DBB757-E5FB-4405-9769-7D1B5D9F86F1}" dt="2022-10-27T22:20:18.799" v="802" actId="20577"/>
          <ac:spMkLst>
            <pc:docMk/>
            <pc:sldMk cId="12594426" sldId="349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11:38.463" v="672" actId="20577"/>
          <ac:spMkLst>
            <pc:docMk/>
            <pc:sldMk cId="12594426" sldId="349"/>
            <ac:spMk id="4" creationId="{EE7681D0-066A-95C4-145C-A4937BD0A75A}"/>
          </ac:spMkLst>
        </pc:spChg>
        <pc:picChg chg="add del mod">
          <ac:chgData name="#CHUA BING HONG#" userId="461ec5b6-ea7c-400b-83d0-29cd857a69a7" providerId="ADAL" clId="{80DBB757-E5FB-4405-9769-7D1B5D9F86F1}" dt="2022-10-27T22:18:54.698" v="688"/>
          <ac:picMkLst>
            <pc:docMk/>
            <pc:sldMk cId="12594426" sldId="349"/>
            <ac:picMk id="5" creationId="{66F4DD69-A001-8628-6722-FCD591CF416B}"/>
          </ac:picMkLst>
        </pc:picChg>
        <pc:picChg chg="add mod">
          <ac:chgData name="#CHUA BING HONG#" userId="461ec5b6-ea7c-400b-83d0-29cd857a69a7" providerId="ADAL" clId="{80DBB757-E5FB-4405-9769-7D1B5D9F86F1}" dt="2022-10-27T22:19:14.771" v="721" actId="1076"/>
          <ac:picMkLst>
            <pc:docMk/>
            <pc:sldMk cId="12594426" sldId="349"/>
            <ac:picMk id="7" creationId="{89331D9B-5E1E-7167-52D3-D362885CE49E}"/>
          </ac:picMkLst>
        </pc:picChg>
        <pc:picChg chg="del">
          <ac:chgData name="#CHUA BING HONG#" userId="461ec5b6-ea7c-400b-83d0-29cd857a69a7" providerId="ADAL" clId="{80DBB757-E5FB-4405-9769-7D1B5D9F86F1}" dt="2022-10-27T22:18:31.761" v="673" actId="478"/>
          <ac:picMkLst>
            <pc:docMk/>
            <pc:sldMk cId="12594426" sldId="349"/>
            <ac:picMk id="9" creationId="{18613B7D-E79B-ADA1-5811-D9393F82BEBB}"/>
          </ac:picMkLst>
        </pc:picChg>
        <pc:picChg chg="del">
          <ac:chgData name="#CHUA BING HONG#" userId="461ec5b6-ea7c-400b-83d0-29cd857a69a7" providerId="ADAL" clId="{80DBB757-E5FB-4405-9769-7D1B5D9F86F1}" dt="2022-10-27T22:18:32.074" v="674" actId="478"/>
          <ac:picMkLst>
            <pc:docMk/>
            <pc:sldMk cId="12594426" sldId="349"/>
            <ac:picMk id="11" creationId="{644DF8AA-A289-FA33-AF9D-E0BE7B1884CF}"/>
          </ac:picMkLst>
        </pc:picChg>
      </pc:sldChg>
      <pc:sldChg chg="addSp delSp modSp add mod">
        <pc:chgData name="#CHUA BING HONG#" userId="461ec5b6-ea7c-400b-83d0-29cd857a69a7" providerId="ADAL" clId="{80DBB757-E5FB-4405-9769-7D1B5D9F86F1}" dt="2022-10-27T22:28:03.911" v="1413" actId="113"/>
        <pc:sldMkLst>
          <pc:docMk/>
          <pc:sldMk cId="140480217" sldId="350"/>
        </pc:sldMkLst>
        <pc:spChg chg="mod">
          <ac:chgData name="#CHUA BING HONG#" userId="461ec5b6-ea7c-400b-83d0-29cd857a69a7" providerId="ADAL" clId="{80DBB757-E5FB-4405-9769-7D1B5D9F86F1}" dt="2022-10-27T22:28:03.911" v="1413" actId="113"/>
          <ac:spMkLst>
            <pc:docMk/>
            <pc:sldMk cId="140480217" sldId="350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22:27.082" v="926" actId="20577"/>
          <ac:spMkLst>
            <pc:docMk/>
            <pc:sldMk cId="140480217" sldId="350"/>
            <ac:spMk id="4" creationId="{EE7681D0-066A-95C4-145C-A4937BD0A75A}"/>
          </ac:spMkLst>
        </pc:spChg>
        <pc:graphicFrameChg chg="add mod modGraphic">
          <ac:chgData name="#CHUA BING HONG#" userId="461ec5b6-ea7c-400b-83d0-29cd857a69a7" providerId="ADAL" clId="{80DBB757-E5FB-4405-9769-7D1B5D9F86F1}" dt="2022-10-27T22:27:56.582" v="1411" actId="1076"/>
          <ac:graphicFrameMkLst>
            <pc:docMk/>
            <pc:sldMk cId="140480217" sldId="350"/>
            <ac:graphicFrameMk id="2" creationId="{CDD7A904-E0C7-B581-9AB6-15D4E17C3A0F}"/>
          </ac:graphicFrameMkLst>
        </pc:graphicFrameChg>
        <pc:graphicFrameChg chg="del">
          <ac:chgData name="#CHUA BING HONG#" userId="461ec5b6-ea7c-400b-83d0-29cd857a69a7" providerId="ADAL" clId="{80DBB757-E5FB-4405-9769-7D1B5D9F86F1}" dt="2022-10-27T22:23:04.031" v="934" actId="478"/>
          <ac:graphicFrameMkLst>
            <pc:docMk/>
            <pc:sldMk cId="140480217" sldId="350"/>
            <ac:graphicFrameMk id="5" creationId="{BA362027-F02A-5B1A-8196-F8E709D57080}"/>
          </ac:graphicFrameMkLst>
        </pc:graphicFrameChg>
        <pc:graphicFrameChg chg="del">
          <ac:chgData name="#CHUA BING HONG#" userId="461ec5b6-ea7c-400b-83d0-29cd857a69a7" providerId="ADAL" clId="{80DBB757-E5FB-4405-9769-7D1B5D9F86F1}" dt="2022-10-27T22:23:02.987" v="933" actId="478"/>
          <ac:graphicFrameMkLst>
            <pc:docMk/>
            <pc:sldMk cId="140480217" sldId="350"/>
            <ac:graphicFrameMk id="7" creationId="{EC48D3FD-5FF5-50EF-2744-AA3054834BE6}"/>
          </ac:graphicFrameMkLst>
        </pc:graphicFrameChg>
      </pc:sldChg>
      <pc:sldChg chg="addSp delSp modSp add mod">
        <pc:chgData name="#CHUA BING HONG#" userId="461ec5b6-ea7c-400b-83d0-29cd857a69a7" providerId="ADAL" clId="{80DBB757-E5FB-4405-9769-7D1B5D9F86F1}" dt="2022-10-27T22:32:11.307" v="1584" actId="20577"/>
        <pc:sldMkLst>
          <pc:docMk/>
          <pc:sldMk cId="233754110" sldId="351"/>
        </pc:sldMkLst>
        <pc:spChg chg="mod">
          <ac:chgData name="#CHUA BING HONG#" userId="461ec5b6-ea7c-400b-83d0-29cd857a69a7" providerId="ADAL" clId="{80DBB757-E5FB-4405-9769-7D1B5D9F86F1}" dt="2022-10-27T22:32:11.307" v="1584" actId="20577"/>
          <ac:spMkLst>
            <pc:docMk/>
            <pc:sldMk cId="233754110" sldId="351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28:14.161" v="1428" actId="20577"/>
          <ac:spMkLst>
            <pc:docMk/>
            <pc:sldMk cId="233754110" sldId="351"/>
            <ac:spMk id="4" creationId="{EE7681D0-066A-95C4-145C-A4937BD0A75A}"/>
          </ac:spMkLst>
        </pc:spChg>
        <pc:graphicFrameChg chg="del">
          <ac:chgData name="#CHUA BING HONG#" userId="461ec5b6-ea7c-400b-83d0-29cd857a69a7" providerId="ADAL" clId="{80DBB757-E5FB-4405-9769-7D1B5D9F86F1}" dt="2022-10-27T22:28:26.901" v="1431" actId="478"/>
          <ac:graphicFrameMkLst>
            <pc:docMk/>
            <pc:sldMk cId="233754110" sldId="351"/>
            <ac:graphicFrameMk id="2" creationId="{CDD7A904-E0C7-B581-9AB6-15D4E17C3A0F}"/>
          </ac:graphicFrameMkLst>
        </pc:graphicFrameChg>
        <pc:graphicFrameChg chg="add del mod modGraphic">
          <ac:chgData name="#CHUA BING HONG#" userId="461ec5b6-ea7c-400b-83d0-29cd857a69a7" providerId="ADAL" clId="{80DBB757-E5FB-4405-9769-7D1B5D9F86F1}" dt="2022-10-27T22:29:50.171" v="1461" actId="478"/>
          <ac:graphicFrameMkLst>
            <pc:docMk/>
            <pc:sldMk cId="233754110" sldId="351"/>
            <ac:graphicFrameMk id="5" creationId="{2D8A5BA0-7A06-2344-ECB0-27F7B03D16BC}"/>
          </ac:graphicFrameMkLst>
        </pc:graphicFrameChg>
        <pc:graphicFrameChg chg="add mod modGraphic">
          <ac:chgData name="#CHUA BING HONG#" userId="461ec5b6-ea7c-400b-83d0-29cd857a69a7" providerId="ADAL" clId="{80DBB757-E5FB-4405-9769-7D1B5D9F86F1}" dt="2022-10-27T22:31:27.882" v="1492" actId="1076"/>
          <ac:graphicFrameMkLst>
            <pc:docMk/>
            <pc:sldMk cId="233754110" sldId="351"/>
            <ac:graphicFrameMk id="6" creationId="{2BE6FD91-6F1B-A1BA-3FBC-FD814DA0DFDA}"/>
          </ac:graphicFrameMkLst>
        </pc:graphicFrameChg>
        <pc:graphicFrameChg chg="add mod modGraphic">
          <ac:chgData name="#CHUA BING HONG#" userId="461ec5b6-ea7c-400b-83d0-29cd857a69a7" providerId="ADAL" clId="{80DBB757-E5FB-4405-9769-7D1B5D9F86F1}" dt="2022-10-27T22:31:44.322" v="1521" actId="113"/>
          <ac:graphicFrameMkLst>
            <pc:docMk/>
            <pc:sldMk cId="233754110" sldId="351"/>
            <ac:graphicFrameMk id="7" creationId="{DCC8E59E-5B95-E529-6917-07BCCDA8B1DF}"/>
          </ac:graphicFrameMkLst>
        </pc:graphicFrameChg>
      </pc:sldChg>
      <pc:sldChg chg="addSp modSp add mod">
        <pc:chgData name="#CHUA BING HONG#" userId="461ec5b6-ea7c-400b-83d0-29cd857a69a7" providerId="ADAL" clId="{80DBB757-E5FB-4405-9769-7D1B5D9F86F1}" dt="2022-10-27T22:42:48.801" v="2115" actId="12385"/>
        <pc:sldMkLst>
          <pc:docMk/>
          <pc:sldMk cId="3661782843" sldId="352"/>
        </pc:sldMkLst>
        <pc:spChg chg="mod">
          <ac:chgData name="#CHUA BING HONG#" userId="461ec5b6-ea7c-400b-83d0-29cd857a69a7" providerId="ADAL" clId="{80DBB757-E5FB-4405-9769-7D1B5D9F86F1}" dt="2022-10-27T22:42:42.308" v="2113" actId="20577"/>
          <ac:spMkLst>
            <pc:docMk/>
            <pc:sldMk cId="3661782843" sldId="352"/>
            <ac:spMk id="3" creationId="{E4B89154-3564-8016-C4CB-80AF57911506}"/>
          </ac:spMkLst>
        </pc:spChg>
        <pc:graphicFrameChg chg="add mod modGraphic">
          <ac:chgData name="#CHUA BING HONG#" userId="461ec5b6-ea7c-400b-83d0-29cd857a69a7" providerId="ADAL" clId="{80DBB757-E5FB-4405-9769-7D1B5D9F86F1}" dt="2022-10-27T22:42:48.801" v="2115" actId="12385"/>
          <ac:graphicFrameMkLst>
            <pc:docMk/>
            <pc:sldMk cId="3661782843" sldId="352"/>
            <ac:graphicFrameMk id="2" creationId="{86F741A7-602E-D5D1-C47D-A60835A31807}"/>
          </ac:graphicFrameMkLst>
        </pc:graphicFrameChg>
      </pc:sldChg>
      <pc:sldChg chg="addSp delSp modSp add mod">
        <pc:chgData name="#CHUA BING HONG#" userId="461ec5b6-ea7c-400b-83d0-29cd857a69a7" providerId="ADAL" clId="{80DBB757-E5FB-4405-9769-7D1B5D9F86F1}" dt="2022-10-27T22:46:18.692" v="2423" actId="20577"/>
        <pc:sldMkLst>
          <pc:docMk/>
          <pc:sldMk cId="1957055725" sldId="353"/>
        </pc:sldMkLst>
        <pc:spChg chg="mod">
          <ac:chgData name="#CHUA BING HONG#" userId="461ec5b6-ea7c-400b-83d0-29cd857a69a7" providerId="ADAL" clId="{80DBB757-E5FB-4405-9769-7D1B5D9F86F1}" dt="2022-10-27T22:46:18.692" v="2423" actId="20577"/>
          <ac:spMkLst>
            <pc:docMk/>
            <pc:sldMk cId="1957055725" sldId="353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43:08.547" v="2121" actId="20577"/>
          <ac:spMkLst>
            <pc:docMk/>
            <pc:sldMk cId="1957055725" sldId="353"/>
            <ac:spMk id="4" creationId="{EE7681D0-066A-95C4-145C-A4937BD0A75A}"/>
          </ac:spMkLst>
        </pc:spChg>
        <pc:graphicFrameChg chg="del">
          <ac:chgData name="#CHUA BING HONG#" userId="461ec5b6-ea7c-400b-83d0-29cd857a69a7" providerId="ADAL" clId="{80DBB757-E5FB-4405-9769-7D1B5D9F86F1}" dt="2022-10-27T22:43:25.337" v="2122" actId="478"/>
          <ac:graphicFrameMkLst>
            <pc:docMk/>
            <pc:sldMk cId="1957055725" sldId="353"/>
            <ac:graphicFrameMk id="2" creationId="{86F741A7-602E-D5D1-C47D-A60835A31807}"/>
          </ac:graphicFrameMkLst>
        </pc:graphicFrameChg>
        <pc:graphicFrameChg chg="add del mod">
          <ac:chgData name="#CHUA BING HONG#" userId="461ec5b6-ea7c-400b-83d0-29cd857a69a7" providerId="ADAL" clId="{80DBB757-E5FB-4405-9769-7D1B5D9F86F1}" dt="2022-10-27T22:43:30.646" v="2126"/>
          <ac:graphicFrameMkLst>
            <pc:docMk/>
            <pc:sldMk cId="1957055725" sldId="353"/>
            <ac:graphicFrameMk id="5" creationId="{5CC0B483-3F62-7684-1B56-51359BA86827}"/>
          </ac:graphicFrameMkLst>
        </pc:graphicFrameChg>
        <pc:graphicFrameChg chg="del">
          <ac:chgData name="#CHUA BING HONG#" userId="461ec5b6-ea7c-400b-83d0-29cd857a69a7" providerId="ADAL" clId="{80DBB757-E5FB-4405-9769-7D1B5D9F86F1}" dt="2022-10-27T22:43:28.501" v="2124" actId="478"/>
          <ac:graphicFrameMkLst>
            <pc:docMk/>
            <pc:sldMk cId="1957055725" sldId="353"/>
            <ac:graphicFrameMk id="6" creationId="{2BE6FD91-6F1B-A1BA-3FBC-FD814DA0DFDA}"/>
          </ac:graphicFrameMkLst>
        </pc:graphicFrameChg>
        <pc:graphicFrameChg chg="del">
          <ac:chgData name="#CHUA BING HONG#" userId="461ec5b6-ea7c-400b-83d0-29cd857a69a7" providerId="ADAL" clId="{80DBB757-E5FB-4405-9769-7D1B5D9F86F1}" dt="2022-10-27T22:43:26.884" v="2123" actId="478"/>
          <ac:graphicFrameMkLst>
            <pc:docMk/>
            <pc:sldMk cId="1957055725" sldId="353"/>
            <ac:graphicFrameMk id="7" creationId="{DCC8E59E-5B95-E529-6917-07BCCDA8B1DF}"/>
          </ac:graphicFrameMkLst>
        </pc:graphicFrameChg>
        <pc:graphicFrameChg chg="add mod modGraphic">
          <ac:chgData name="#CHUA BING HONG#" userId="461ec5b6-ea7c-400b-83d0-29cd857a69a7" providerId="ADAL" clId="{80DBB757-E5FB-4405-9769-7D1B5D9F86F1}" dt="2022-10-27T22:44:29.283" v="2155" actId="1076"/>
          <ac:graphicFrameMkLst>
            <pc:docMk/>
            <pc:sldMk cId="1957055725" sldId="353"/>
            <ac:graphicFrameMk id="8" creationId="{245933BE-9532-F998-72BF-4C55C991033A}"/>
          </ac:graphicFrameMkLst>
        </pc:graphicFrameChg>
      </pc:sldChg>
      <pc:sldChg chg="addSp modSp add mod">
        <pc:chgData name="#CHUA BING HONG#" userId="461ec5b6-ea7c-400b-83d0-29cd857a69a7" providerId="ADAL" clId="{80DBB757-E5FB-4405-9769-7D1B5D9F86F1}" dt="2022-10-27T22:49:33.750" v="2745" actId="20577"/>
        <pc:sldMkLst>
          <pc:docMk/>
          <pc:sldMk cId="812477682" sldId="354"/>
        </pc:sldMkLst>
        <pc:spChg chg="mod">
          <ac:chgData name="#CHUA BING HONG#" userId="461ec5b6-ea7c-400b-83d0-29cd857a69a7" providerId="ADAL" clId="{80DBB757-E5FB-4405-9769-7D1B5D9F86F1}" dt="2022-10-27T22:49:33.750" v="2745" actId="20577"/>
          <ac:spMkLst>
            <pc:docMk/>
            <pc:sldMk cId="812477682" sldId="354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47:23.627" v="2447" actId="20577"/>
          <ac:spMkLst>
            <pc:docMk/>
            <pc:sldMk cId="812477682" sldId="354"/>
            <ac:spMk id="4" creationId="{EE7681D0-066A-95C4-145C-A4937BD0A75A}"/>
          </ac:spMkLst>
        </pc:spChg>
        <pc:graphicFrameChg chg="add mod modGraphic">
          <ac:chgData name="#CHUA BING HONG#" userId="461ec5b6-ea7c-400b-83d0-29cd857a69a7" providerId="ADAL" clId="{80DBB757-E5FB-4405-9769-7D1B5D9F86F1}" dt="2022-10-27T22:48:13.927" v="2472" actId="1076"/>
          <ac:graphicFrameMkLst>
            <pc:docMk/>
            <pc:sldMk cId="812477682" sldId="354"/>
            <ac:graphicFrameMk id="2" creationId="{9820ECC9-29E6-420D-5608-EBA416EEA6ED}"/>
          </ac:graphicFrameMkLst>
        </pc:graphicFrameChg>
      </pc:sldChg>
      <pc:sldChg chg="delSp modSp add mod">
        <pc:chgData name="#CHUA BING HONG#" userId="461ec5b6-ea7c-400b-83d0-29cd857a69a7" providerId="ADAL" clId="{80DBB757-E5FB-4405-9769-7D1B5D9F86F1}" dt="2022-10-27T22:53:32.949" v="3299" actId="20577"/>
        <pc:sldMkLst>
          <pc:docMk/>
          <pc:sldMk cId="3398794412" sldId="355"/>
        </pc:sldMkLst>
        <pc:spChg chg="mod">
          <ac:chgData name="#CHUA BING HONG#" userId="461ec5b6-ea7c-400b-83d0-29cd857a69a7" providerId="ADAL" clId="{80DBB757-E5FB-4405-9769-7D1B5D9F86F1}" dt="2022-10-27T22:53:32.949" v="3299" actId="20577"/>
          <ac:spMkLst>
            <pc:docMk/>
            <pc:sldMk cId="3398794412" sldId="355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49:46.853" v="2776" actId="20577"/>
          <ac:spMkLst>
            <pc:docMk/>
            <pc:sldMk cId="3398794412" sldId="355"/>
            <ac:spMk id="4" creationId="{EE7681D0-066A-95C4-145C-A4937BD0A75A}"/>
          </ac:spMkLst>
        </pc:spChg>
        <pc:graphicFrameChg chg="del">
          <ac:chgData name="#CHUA BING HONG#" userId="461ec5b6-ea7c-400b-83d0-29cd857a69a7" providerId="ADAL" clId="{80DBB757-E5FB-4405-9769-7D1B5D9F86F1}" dt="2022-10-27T22:49:57.891" v="2777" actId="478"/>
          <ac:graphicFrameMkLst>
            <pc:docMk/>
            <pc:sldMk cId="3398794412" sldId="355"/>
            <ac:graphicFrameMk id="8" creationId="{245933BE-9532-F998-72BF-4C55C991033A}"/>
          </ac:graphicFrameMkLst>
        </pc:graphicFrameChg>
      </pc:sldChg>
      <pc:sldChg chg="modSp add mod">
        <pc:chgData name="#CHUA BING HONG#" userId="461ec5b6-ea7c-400b-83d0-29cd857a69a7" providerId="ADAL" clId="{80DBB757-E5FB-4405-9769-7D1B5D9F86F1}" dt="2022-10-27T22:59:32.916" v="3699" actId="20577"/>
        <pc:sldMkLst>
          <pc:docMk/>
          <pc:sldMk cId="457621190" sldId="356"/>
        </pc:sldMkLst>
        <pc:spChg chg="mod">
          <ac:chgData name="#CHUA BING HONG#" userId="461ec5b6-ea7c-400b-83d0-29cd857a69a7" providerId="ADAL" clId="{80DBB757-E5FB-4405-9769-7D1B5D9F86F1}" dt="2022-10-27T22:59:32.916" v="3699" actId="20577"/>
          <ac:spMkLst>
            <pc:docMk/>
            <pc:sldMk cId="457621190" sldId="356"/>
            <ac:spMk id="3" creationId="{E4B89154-3564-8016-C4CB-80AF57911506}"/>
          </ac:spMkLst>
        </pc:spChg>
      </pc:sldChg>
    </pc:docChg>
  </pc:docChgLst>
  <pc:docChgLst>
    <pc:chgData name="#CHUA BING HONG#" userId="461ec5b6-ea7c-400b-83d0-29cd857a69a7" providerId="ADAL" clId="{07DCBE1D-46E7-456E-B217-E668D1918842}"/>
    <pc:docChg chg="undo custSel delSld modSld">
      <pc:chgData name="#CHUA BING HONG#" userId="461ec5b6-ea7c-400b-83d0-29cd857a69a7" providerId="ADAL" clId="{07DCBE1D-46E7-456E-B217-E668D1918842}" dt="2022-10-10T20:26:45.245" v="294" actId="20577"/>
      <pc:docMkLst>
        <pc:docMk/>
      </pc:docMkLst>
      <pc:sldChg chg="del">
        <pc:chgData name="#CHUA BING HONG#" userId="461ec5b6-ea7c-400b-83d0-29cd857a69a7" providerId="ADAL" clId="{07DCBE1D-46E7-456E-B217-E668D1918842}" dt="2022-10-10T19:40:21.187" v="138" actId="47"/>
        <pc:sldMkLst>
          <pc:docMk/>
          <pc:sldMk cId="3546121327" sldId="295"/>
        </pc:sldMkLst>
      </pc:sldChg>
      <pc:sldChg chg="modSp mod">
        <pc:chgData name="#CHUA BING HONG#" userId="461ec5b6-ea7c-400b-83d0-29cd857a69a7" providerId="ADAL" clId="{07DCBE1D-46E7-456E-B217-E668D1918842}" dt="2022-10-10T20:26:45.245" v="294" actId="20577"/>
        <pc:sldMkLst>
          <pc:docMk/>
          <pc:sldMk cId="801226576" sldId="324"/>
        </pc:sldMkLst>
        <pc:spChg chg="mod">
          <ac:chgData name="#CHUA BING HONG#" userId="461ec5b6-ea7c-400b-83d0-29cd857a69a7" providerId="ADAL" clId="{07DCBE1D-46E7-456E-B217-E668D1918842}" dt="2022-10-10T20:26:45.245" v="294" actId="20577"/>
          <ac:spMkLst>
            <pc:docMk/>
            <pc:sldMk cId="801226576" sldId="324"/>
            <ac:spMk id="3" creationId="{E4B89154-3564-8016-C4CB-80AF57911506}"/>
          </ac:spMkLst>
        </pc:spChg>
      </pc:sldChg>
      <pc:sldChg chg="del">
        <pc:chgData name="#CHUA BING HONG#" userId="461ec5b6-ea7c-400b-83d0-29cd857a69a7" providerId="ADAL" clId="{07DCBE1D-46E7-456E-B217-E668D1918842}" dt="2022-10-10T19:40:21.187" v="138" actId="47"/>
        <pc:sldMkLst>
          <pc:docMk/>
          <pc:sldMk cId="3206837914" sldId="325"/>
        </pc:sldMkLst>
      </pc:sldChg>
      <pc:sldChg chg="del">
        <pc:chgData name="#CHUA BING HONG#" userId="461ec5b6-ea7c-400b-83d0-29cd857a69a7" providerId="ADAL" clId="{07DCBE1D-46E7-456E-B217-E668D1918842}" dt="2022-10-10T19:40:21.187" v="138" actId="47"/>
        <pc:sldMkLst>
          <pc:docMk/>
          <pc:sldMk cId="1206130351" sldId="326"/>
        </pc:sldMkLst>
      </pc:sldChg>
      <pc:sldChg chg="modSp mod">
        <pc:chgData name="#CHUA BING HONG#" userId="461ec5b6-ea7c-400b-83d0-29cd857a69a7" providerId="ADAL" clId="{07DCBE1D-46E7-456E-B217-E668D1918842}" dt="2022-10-10T20:11:59.247" v="170" actId="20577"/>
        <pc:sldMkLst>
          <pc:docMk/>
          <pc:sldMk cId="1827910503" sldId="327"/>
        </pc:sldMkLst>
        <pc:spChg chg="mod">
          <ac:chgData name="#CHUA BING HONG#" userId="461ec5b6-ea7c-400b-83d0-29cd857a69a7" providerId="ADAL" clId="{07DCBE1D-46E7-456E-B217-E668D1918842}" dt="2022-10-10T20:11:59.247" v="170" actId="20577"/>
          <ac:spMkLst>
            <pc:docMk/>
            <pc:sldMk cId="1827910503" sldId="327"/>
            <ac:spMk id="3" creationId="{E4B89154-3564-8016-C4CB-80AF57911506}"/>
          </ac:spMkLst>
        </pc:spChg>
        <pc:spChg chg="mod">
          <ac:chgData name="#CHUA BING HONG#" userId="461ec5b6-ea7c-400b-83d0-29cd857a69a7" providerId="ADAL" clId="{07DCBE1D-46E7-456E-B217-E668D1918842}" dt="2022-10-10T19:39:25.589" v="16" actId="20577"/>
          <ac:spMkLst>
            <pc:docMk/>
            <pc:sldMk cId="1827910503" sldId="327"/>
            <ac:spMk id="4" creationId="{EE7681D0-066A-95C4-145C-A4937BD0A75A}"/>
          </ac:spMkLst>
        </pc:spChg>
      </pc:sldChg>
      <pc:sldChg chg="modSp mod">
        <pc:chgData name="#CHUA BING HONG#" userId="461ec5b6-ea7c-400b-83d0-29cd857a69a7" providerId="ADAL" clId="{07DCBE1D-46E7-456E-B217-E668D1918842}" dt="2022-10-10T19:38:24.102" v="8"/>
        <pc:sldMkLst>
          <pc:docMk/>
          <pc:sldMk cId="2941745959" sldId="328"/>
        </pc:sldMkLst>
        <pc:spChg chg="mod">
          <ac:chgData name="#CHUA BING HONG#" userId="461ec5b6-ea7c-400b-83d0-29cd857a69a7" providerId="ADAL" clId="{07DCBE1D-46E7-456E-B217-E668D1918842}" dt="2022-10-10T19:38:24.102" v="8"/>
          <ac:spMkLst>
            <pc:docMk/>
            <pc:sldMk cId="2941745959" sldId="328"/>
            <ac:spMk id="3" creationId="{E4B89154-3564-8016-C4CB-80AF57911506}"/>
          </ac:spMkLst>
        </pc:spChg>
      </pc:sldChg>
    </pc:docChg>
  </pc:docChgLst>
  <pc:docChgLst>
    <pc:chgData name="BCHUA026@e.ntu.edu.sg" userId="461ec5b6-ea7c-400b-83d0-29cd857a69a7" providerId="ADAL" clId="{515C4D79-0D93-4C87-88CE-F9AA87C6DD21}"/>
    <pc:docChg chg="undo redo custSel addSld delSld modSld sldOrd">
      <pc:chgData name="BCHUA026@e.ntu.edu.sg" userId="461ec5b6-ea7c-400b-83d0-29cd857a69a7" providerId="ADAL" clId="{515C4D79-0D93-4C87-88CE-F9AA87C6DD21}" dt="2022-10-12T17:20:19.907" v="4547" actId="20577"/>
      <pc:docMkLst>
        <pc:docMk/>
      </pc:docMkLst>
      <pc:sldChg chg="addSp delSp modSp mod">
        <pc:chgData name="BCHUA026@e.ntu.edu.sg" userId="461ec5b6-ea7c-400b-83d0-29cd857a69a7" providerId="ADAL" clId="{515C4D79-0D93-4C87-88CE-F9AA87C6DD21}" dt="2022-10-12T15:00:17.016" v="357" actId="20577"/>
        <pc:sldMkLst>
          <pc:docMk/>
          <pc:sldMk cId="801226576" sldId="324"/>
        </pc:sldMkLst>
        <pc:spChg chg="mod">
          <ac:chgData name="BCHUA026@e.ntu.edu.sg" userId="461ec5b6-ea7c-400b-83d0-29cd857a69a7" providerId="ADAL" clId="{515C4D79-0D93-4C87-88CE-F9AA87C6DD21}" dt="2022-10-12T15:00:17.016" v="357" actId="20577"/>
          <ac:spMkLst>
            <pc:docMk/>
            <pc:sldMk cId="801226576" sldId="324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4:46:18.369" v="70" actId="20577"/>
          <ac:spMkLst>
            <pc:docMk/>
            <pc:sldMk cId="801226576" sldId="324"/>
            <ac:spMk id="4" creationId="{EE7681D0-066A-95C4-145C-A4937BD0A75A}"/>
          </ac:spMkLst>
        </pc:spChg>
        <pc:graphicFrameChg chg="add del mod modGraphic">
          <ac:chgData name="BCHUA026@e.ntu.edu.sg" userId="461ec5b6-ea7c-400b-83d0-29cd857a69a7" providerId="ADAL" clId="{515C4D79-0D93-4C87-88CE-F9AA87C6DD21}" dt="2022-10-12T14:54:31.709" v="233" actId="478"/>
          <ac:graphicFrameMkLst>
            <pc:docMk/>
            <pc:sldMk cId="801226576" sldId="324"/>
            <ac:graphicFrameMk id="2" creationId="{E70B02F0-B52B-FD9D-B3FF-D80E0220D2EA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5:00:11.139" v="348" actId="1076"/>
          <ac:graphicFrameMkLst>
            <pc:docMk/>
            <pc:sldMk cId="801226576" sldId="324"/>
            <ac:graphicFrameMk id="5" creationId="{BA362027-F02A-5B1A-8196-F8E709D57080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4:55:13.374" v="248" actId="478"/>
          <ac:graphicFrameMkLst>
            <pc:docMk/>
            <pc:sldMk cId="801226576" sldId="324"/>
            <ac:graphicFrameMk id="6" creationId="{8BBC8EC6-46BF-08A7-CAF6-9E03732B85CC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5:00:12.901" v="349" actId="1076"/>
          <ac:graphicFrameMkLst>
            <pc:docMk/>
            <pc:sldMk cId="801226576" sldId="324"/>
            <ac:graphicFrameMk id="7" creationId="{EC48D3FD-5FF5-50EF-2744-AA3054834BE6}"/>
          </ac:graphicFrameMkLst>
        </pc:graphicFrameChg>
      </pc:sldChg>
      <pc:sldChg chg="del">
        <pc:chgData name="BCHUA026@e.ntu.edu.sg" userId="461ec5b6-ea7c-400b-83d0-29cd857a69a7" providerId="ADAL" clId="{515C4D79-0D93-4C87-88CE-F9AA87C6DD21}" dt="2022-10-12T15:01:30.342" v="560" actId="47"/>
        <pc:sldMkLst>
          <pc:docMk/>
          <pc:sldMk cId="1827910503" sldId="327"/>
        </pc:sldMkLst>
      </pc:sldChg>
      <pc:sldChg chg="del">
        <pc:chgData name="BCHUA026@e.ntu.edu.sg" userId="461ec5b6-ea7c-400b-83d0-29cd857a69a7" providerId="ADAL" clId="{515C4D79-0D93-4C87-88CE-F9AA87C6DD21}" dt="2022-10-12T15:01:28.051" v="559" actId="47"/>
        <pc:sldMkLst>
          <pc:docMk/>
          <pc:sldMk cId="2941745959" sldId="328"/>
        </pc:sldMkLst>
      </pc:sldChg>
      <pc:sldChg chg="add del">
        <pc:chgData name="BCHUA026@e.ntu.edu.sg" userId="461ec5b6-ea7c-400b-83d0-29cd857a69a7" providerId="ADAL" clId="{515C4D79-0D93-4C87-88CE-F9AA87C6DD21}" dt="2022-10-12T14:38:21.019" v="1"/>
        <pc:sldMkLst>
          <pc:docMk/>
          <pc:sldMk cId="491248646" sldId="329"/>
        </pc:sldMkLst>
      </pc:sldChg>
      <pc:sldChg chg="delSp modSp add mod ord">
        <pc:chgData name="BCHUA026@e.ntu.edu.sg" userId="461ec5b6-ea7c-400b-83d0-29cd857a69a7" providerId="ADAL" clId="{515C4D79-0D93-4C87-88CE-F9AA87C6DD21}" dt="2022-10-12T15:19:57.958" v="1282" actId="20577"/>
        <pc:sldMkLst>
          <pc:docMk/>
          <pc:sldMk cId="603117787" sldId="329"/>
        </pc:sldMkLst>
        <pc:spChg chg="mod">
          <ac:chgData name="BCHUA026@e.ntu.edu.sg" userId="461ec5b6-ea7c-400b-83d0-29cd857a69a7" providerId="ADAL" clId="{515C4D79-0D93-4C87-88CE-F9AA87C6DD21}" dt="2022-10-12T15:19:57.958" v="1282" actId="20577"/>
          <ac:spMkLst>
            <pc:docMk/>
            <pc:sldMk cId="603117787" sldId="329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4:38:33.420" v="16" actId="20577"/>
          <ac:spMkLst>
            <pc:docMk/>
            <pc:sldMk cId="603117787" sldId="329"/>
            <ac:spMk id="4" creationId="{EE7681D0-066A-95C4-145C-A4937BD0A75A}"/>
          </ac:spMkLst>
        </pc:spChg>
        <pc:graphicFrameChg chg="del">
          <ac:chgData name="BCHUA026@e.ntu.edu.sg" userId="461ec5b6-ea7c-400b-83d0-29cd857a69a7" providerId="ADAL" clId="{515C4D79-0D93-4C87-88CE-F9AA87C6DD21}" dt="2022-10-12T14:38:24.340" v="3" actId="478"/>
          <ac:graphicFrameMkLst>
            <pc:docMk/>
            <pc:sldMk cId="603117787" sldId="329"/>
            <ac:graphicFrameMk id="6" creationId="{8BBC8EC6-46BF-08A7-CAF6-9E03732B85CC}"/>
          </ac:graphicFrameMkLst>
        </pc:graphicFrameChg>
      </pc:sldChg>
      <pc:sldChg chg="delSp modSp add mod">
        <pc:chgData name="BCHUA026@e.ntu.edu.sg" userId="461ec5b6-ea7c-400b-83d0-29cd857a69a7" providerId="ADAL" clId="{515C4D79-0D93-4C87-88CE-F9AA87C6DD21}" dt="2022-10-12T16:00:23.025" v="2263" actId="5793"/>
        <pc:sldMkLst>
          <pc:docMk/>
          <pc:sldMk cId="883050248" sldId="330"/>
        </pc:sldMkLst>
        <pc:spChg chg="mod">
          <ac:chgData name="BCHUA026@e.ntu.edu.sg" userId="461ec5b6-ea7c-400b-83d0-29cd857a69a7" providerId="ADAL" clId="{515C4D79-0D93-4C87-88CE-F9AA87C6DD21}" dt="2022-10-12T16:00:23.025" v="2263" actId="5793"/>
          <ac:spMkLst>
            <pc:docMk/>
            <pc:sldMk cId="883050248" sldId="330"/>
            <ac:spMk id="3" creationId="{E4B89154-3564-8016-C4CB-80AF57911506}"/>
          </ac:spMkLst>
        </pc:spChg>
        <pc:graphicFrameChg chg="del">
          <ac:chgData name="BCHUA026@e.ntu.edu.sg" userId="461ec5b6-ea7c-400b-83d0-29cd857a69a7" providerId="ADAL" clId="{515C4D79-0D93-4C87-88CE-F9AA87C6DD21}" dt="2022-10-12T15:00:26.209" v="359" actId="478"/>
          <ac:graphicFrameMkLst>
            <pc:docMk/>
            <pc:sldMk cId="883050248" sldId="330"/>
            <ac:graphicFrameMk id="5" creationId="{BA362027-F02A-5B1A-8196-F8E709D57080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5:00:27.699" v="360" actId="478"/>
          <ac:graphicFrameMkLst>
            <pc:docMk/>
            <pc:sldMk cId="883050248" sldId="330"/>
            <ac:graphicFrameMk id="7" creationId="{EC48D3FD-5FF5-50EF-2744-AA3054834BE6}"/>
          </ac:graphicFrameMkLst>
        </pc:graphicFrameChg>
      </pc:sldChg>
      <pc:sldChg chg="addSp delSp modSp add mod">
        <pc:chgData name="BCHUA026@e.ntu.edu.sg" userId="461ec5b6-ea7c-400b-83d0-29cd857a69a7" providerId="ADAL" clId="{515C4D79-0D93-4C87-88CE-F9AA87C6DD21}" dt="2022-10-12T15:09:37.168" v="1121"/>
        <pc:sldMkLst>
          <pc:docMk/>
          <pc:sldMk cId="3263077557" sldId="331"/>
        </pc:sldMkLst>
        <pc:spChg chg="mod">
          <ac:chgData name="BCHUA026@e.ntu.edu.sg" userId="461ec5b6-ea7c-400b-83d0-29cd857a69a7" providerId="ADAL" clId="{515C4D79-0D93-4C87-88CE-F9AA87C6DD21}" dt="2022-10-12T15:05:56.224" v="955" actId="20577"/>
          <ac:spMkLst>
            <pc:docMk/>
            <pc:sldMk cId="3263077557" sldId="331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5:01:36.235" v="572" actId="20577"/>
          <ac:spMkLst>
            <pc:docMk/>
            <pc:sldMk cId="3263077557" sldId="331"/>
            <ac:spMk id="4" creationId="{EE7681D0-066A-95C4-145C-A4937BD0A75A}"/>
          </ac:spMkLst>
        </pc:spChg>
        <pc:picChg chg="add del mod ord">
          <ac:chgData name="BCHUA026@e.ntu.edu.sg" userId="461ec5b6-ea7c-400b-83d0-29cd857a69a7" providerId="ADAL" clId="{515C4D79-0D93-4C87-88CE-F9AA87C6DD21}" dt="2022-10-12T15:09:36.991" v="1120" actId="478"/>
          <ac:picMkLst>
            <pc:docMk/>
            <pc:sldMk cId="3263077557" sldId="331"/>
            <ac:picMk id="5" creationId="{44D2527B-4F51-2EEC-D1AB-9053B8A52E86}"/>
          </ac:picMkLst>
        </pc:picChg>
        <pc:picChg chg="add mod">
          <ac:chgData name="BCHUA026@e.ntu.edu.sg" userId="461ec5b6-ea7c-400b-83d0-29cd857a69a7" providerId="ADAL" clId="{515C4D79-0D93-4C87-88CE-F9AA87C6DD21}" dt="2022-10-12T15:09:37.168" v="1121"/>
          <ac:picMkLst>
            <pc:docMk/>
            <pc:sldMk cId="3263077557" sldId="331"/>
            <ac:picMk id="6" creationId="{D368A6EB-B952-3955-6716-61BC7DCDE891}"/>
          </ac:picMkLst>
        </pc:picChg>
      </pc:sldChg>
      <pc:sldChg chg="addSp modSp add mod">
        <pc:chgData name="BCHUA026@e.ntu.edu.sg" userId="461ec5b6-ea7c-400b-83d0-29cd857a69a7" providerId="ADAL" clId="{515C4D79-0D93-4C87-88CE-F9AA87C6DD21}" dt="2022-10-12T15:09:33.349" v="1118" actId="1076"/>
        <pc:sldMkLst>
          <pc:docMk/>
          <pc:sldMk cId="3771493152" sldId="332"/>
        </pc:sldMkLst>
        <pc:spChg chg="mod">
          <ac:chgData name="BCHUA026@e.ntu.edu.sg" userId="461ec5b6-ea7c-400b-83d0-29cd857a69a7" providerId="ADAL" clId="{515C4D79-0D93-4C87-88CE-F9AA87C6DD21}" dt="2022-10-12T15:08:55.643" v="1108" actId="20577"/>
          <ac:spMkLst>
            <pc:docMk/>
            <pc:sldMk cId="3771493152" sldId="332"/>
            <ac:spMk id="3" creationId="{E4B89154-3564-8016-C4CB-80AF57911506}"/>
          </ac:spMkLst>
        </pc:spChg>
        <pc:picChg chg="mod">
          <ac:chgData name="BCHUA026@e.ntu.edu.sg" userId="461ec5b6-ea7c-400b-83d0-29cd857a69a7" providerId="ADAL" clId="{515C4D79-0D93-4C87-88CE-F9AA87C6DD21}" dt="2022-10-12T15:09:33.349" v="1118" actId="1076"/>
          <ac:picMkLst>
            <pc:docMk/>
            <pc:sldMk cId="3771493152" sldId="332"/>
            <ac:picMk id="5" creationId="{44D2527B-4F51-2EEC-D1AB-9053B8A52E86}"/>
          </ac:picMkLst>
        </pc:picChg>
        <pc:picChg chg="add mod">
          <ac:chgData name="BCHUA026@e.ntu.edu.sg" userId="461ec5b6-ea7c-400b-83d0-29cd857a69a7" providerId="ADAL" clId="{515C4D79-0D93-4C87-88CE-F9AA87C6DD21}" dt="2022-10-12T15:09:32.167" v="1117" actId="1076"/>
          <ac:picMkLst>
            <pc:docMk/>
            <pc:sldMk cId="3771493152" sldId="332"/>
            <ac:picMk id="6" creationId="{08A934AF-4D98-97D3-1E89-2D638807AE70}"/>
          </ac:picMkLst>
        </pc:picChg>
      </pc:sldChg>
      <pc:sldChg chg="addSp delSp modSp add mod">
        <pc:chgData name="BCHUA026@e.ntu.edu.sg" userId="461ec5b6-ea7c-400b-83d0-29cd857a69a7" providerId="ADAL" clId="{515C4D79-0D93-4C87-88CE-F9AA87C6DD21}" dt="2022-10-12T15:17:53.726" v="1271" actId="20577"/>
        <pc:sldMkLst>
          <pc:docMk/>
          <pc:sldMk cId="452004983" sldId="333"/>
        </pc:sldMkLst>
        <pc:spChg chg="mod">
          <ac:chgData name="BCHUA026@e.ntu.edu.sg" userId="461ec5b6-ea7c-400b-83d0-29cd857a69a7" providerId="ADAL" clId="{515C4D79-0D93-4C87-88CE-F9AA87C6DD21}" dt="2022-10-12T15:17:53.726" v="1271" actId="20577"/>
          <ac:spMkLst>
            <pc:docMk/>
            <pc:sldMk cId="452004983" sldId="333"/>
            <ac:spMk id="3" creationId="{E4B89154-3564-8016-C4CB-80AF57911506}"/>
          </ac:spMkLst>
        </pc:spChg>
        <pc:picChg chg="del">
          <ac:chgData name="BCHUA026@e.ntu.edu.sg" userId="461ec5b6-ea7c-400b-83d0-29cd857a69a7" providerId="ADAL" clId="{515C4D79-0D93-4C87-88CE-F9AA87C6DD21}" dt="2022-10-12T15:12:12.350" v="1124" actId="478"/>
          <ac:picMkLst>
            <pc:docMk/>
            <pc:sldMk cId="452004983" sldId="333"/>
            <ac:picMk id="5" creationId="{44D2527B-4F51-2EEC-D1AB-9053B8A52E86}"/>
          </ac:picMkLst>
        </pc:picChg>
        <pc:picChg chg="del">
          <ac:chgData name="BCHUA026@e.ntu.edu.sg" userId="461ec5b6-ea7c-400b-83d0-29cd857a69a7" providerId="ADAL" clId="{515C4D79-0D93-4C87-88CE-F9AA87C6DD21}" dt="2022-10-12T15:12:11.853" v="1123" actId="478"/>
          <ac:picMkLst>
            <pc:docMk/>
            <pc:sldMk cId="452004983" sldId="333"/>
            <ac:picMk id="6" creationId="{08A934AF-4D98-97D3-1E89-2D638807AE70}"/>
          </ac:picMkLst>
        </pc:picChg>
        <pc:picChg chg="add del mod">
          <ac:chgData name="BCHUA026@e.ntu.edu.sg" userId="461ec5b6-ea7c-400b-83d0-29cd857a69a7" providerId="ADAL" clId="{515C4D79-0D93-4C87-88CE-F9AA87C6DD21}" dt="2022-10-12T15:12:46.622" v="1134" actId="478"/>
          <ac:picMkLst>
            <pc:docMk/>
            <pc:sldMk cId="452004983" sldId="333"/>
            <ac:picMk id="7" creationId="{3820D4DD-4129-EDAA-56A5-3A4B3C1F24AB}"/>
          </ac:picMkLst>
        </pc:picChg>
        <pc:picChg chg="add del mod">
          <ac:chgData name="BCHUA026@e.ntu.edu.sg" userId="461ec5b6-ea7c-400b-83d0-29cd857a69a7" providerId="ADAL" clId="{515C4D79-0D93-4C87-88CE-F9AA87C6DD21}" dt="2022-10-12T15:16:56.786" v="1150" actId="478"/>
          <ac:picMkLst>
            <pc:docMk/>
            <pc:sldMk cId="452004983" sldId="333"/>
            <ac:picMk id="9" creationId="{D221E389-62B6-E985-283B-FF5D4019BAF3}"/>
          </ac:picMkLst>
        </pc:picChg>
        <pc:picChg chg="add del mod">
          <ac:chgData name="BCHUA026@e.ntu.edu.sg" userId="461ec5b6-ea7c-400b-83d0-29cd857a69a7" providerId="ADAL" clId="{515C4D79-0D93-4C87-88CE-F9AA87C6DD21}" dt="2022-10-12T15:16:57.014" v="1151" actId="478"/>
          <ac:picMkLst>
            <pc:docMk/>
            <pc:sldMk cId="452004983" sldId="333"/>
            <ac:picMk id="11" creationId="{B222D0F5-649F-19EE-2BAB-F5CD3A4B9AF0}"/>
          </ac:picMkLst>
        </pc:picChg>
        <pc:picChg chg="add mod">
          <ac:chgData name="BCHUA026@e.ntu.edu.sg" userId="461ec5b6-ea7c-400b-83d0-29cd857a69a7" providerId="ADAL" clId="{515C4D79-0D93-4C87-88CE-F9AA87C6DD21}" dt="2022-10-12T15:17:16.272" v="1161" actId="14100"/>
          <ac:picMkLst>
            <pc:docMk/>
            <pc:sldMk cId="452004983" sldId="333"/>
            <ac:picMk id="13" creationId="{8094BDF5-2DBA-B2F0-8887-08AA1B66DE28}"/>
          </ac:picMkLst>
        </pc:picChg>
        <pc:picChg chg="add mod">
          <ac:chgData name="BCHUA026@e.ntu.edu.sg" userId="461ec5b6-ea7c-400b-83d0-29cd857a69a7" providerId="ADAL" clId="{515C4D79-0D93-4C87-88CE-F9AA87C6DD21}" dt="2022-10-12T15:17:18.654" v="1162" actId="1076"/>
          <ac:picMkLst>
            <pc:docMk/>
            <pc:sldMk cId="452004983" sldId="333"/>
            <ac:picMk id="15" creationId="{B4B4E1CD-DD35-A2BC-5FDF-AC8B69F608F9}"/>
          </ac:picMkLst>
        </pc:picChg>
      </pc:sldChg>
      <pc:sldChg chg="addSp delSp modSp add mod">
        <pc:chgData name="BCHUA026@e.ntu.edu.sg" userId="461ec5b6-ea7c-400b-83d0-29cd857a69a7" providerId="ADAL" clId="{515C4D79-0D93-4C87-88CE-F9AA87C6DD21}" dt="2022-10-12T16:48:35.822" v="4246" actId="20577"/>
        <pc:sldMkLst>
          <pc:docMk/>
          <pc:sldMk cId="2010364645" sldId="334"/>
        </pc:sldMkLst>
        <pc:spChg chg="mod">
          <ac:chgData name="BCHUA026@e.ntu.edu.sg" userId="461ec5b6-ea7c-400b-83d0-29cd857a69a7" providerId="ADAL" clId="{515C4D79-0D93-4C87-88CE-F9AA87C6DD21}" dt="2022-10-12T16:48:35.822" v="4246" actId="20577"/>
          <ac:spMkLst>
            <pc:docMk/>
            <pc:sldMk cId="2010364645" sldId="334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5:19:31.006" v="1280" actId="20577"/>
          <ac:spMkLst>
            <pc:docMk/>
            <pc:sldMk cId="2010364645" sldId="334"/>
            <ac:spMk id="4" creationId="{EE7681D0-066A-95C4-145C-A4937BD0A75A}"/>
          </ac:spMkLst>
        </pc:spChg>
        <pc:picChg chg="add del mod">
          <ac:chgData name="BCHUA026@e.ntu.edu.sg" userId="461ec5b6-ea7c-400b-83d0-29cd857a69a7" providerId="ADAL" clId="{515C4D79-0D93-4C87-88CE-F9AA87C6DD21}" dt="2022-10-12T15:31:27.043" v="1392" actId="478"/>
          <ac:picMkLst>
            <pc:docMk/>
            <pc:sldMk cId="2010364645" sldId="334"/>
            <ac:picMk id="5" creationId="{348A3409-6AC1-1AB2-6CB4-318A19F7B112}"/>
          </ac:picMkLst>
        </pc:picChg>
        <pc:picChg chg="add del mod">
          <ac:chgData name="BCHUA026@e.ntu.edu.sg" userId="461ec5b6-ea7c-400b-83d0-29cd857a69a7" providerId="ADAL" clId="{515C4D79-0D93-4C87-88CE-F9AA87C6DD21}" dt="2022-10-12T15:34:07.824" v="1479" actId="478"/>
          <ac:picMkLst>
            <pc:docMk/>
            <pc:sldMk cId="2010364645" sldId="334"/>
            <ac:picMk id="7" creationId="{D47E1E12-EA7C-FBAC-6D30-AF87932515A7}"/>
          </ac:picMkLst>
        </pc:picChg>
        <pc:picChg chg="add del mod">
          <ac:chgData name="BCHUA026@e.ntu.edu.sg" userId="461ec5b6-ea7c-400b-83d0-29cd857a69a7" providerId="ADAL" clId="{515C4D79-0D93-4C87-88CE-F9AA87C6DD21}" dt="2022-10-12T15:34:07.572" v="1478" actId="478"/>
          <ac:picMkLst>
            <pc:docMk/>
            <pc:sldMk cId="2010364645" sldId="334"/>
            <ac:picMk id="9" creationId="{80F5AFC0-4165-8124-1033-9892FACF7D23}"/>
          </ac:picMkLst>
        </pc:picChg>
        <pc:picChg chg="add mod">
          <ac:chgData name="BCHUA026@e.ntu.edu.sg" userId="461ec5b6-ea7c-400b-83d0-29cd857a69a7" providerId="ADAL" clId="{515C4D79-0D93-4C87-88CE-F9AA87C6DD21}" dt="2022-10-12T15:34:22.493" v="1484" actId="14100"/>
          <ac:picMkLst>
            <pc:docMk/>
            <pc:sldMk cId="2010364645" sldId="334"/>
            <ac:picMk id="11" creationId="{CC5C402F-07EC-73E6-A28F-48CF46D8BBBE}"/>
          </ac:picMkLst>
        </pc:picChg>
      </pc:sldChg>
      <pc:sldChg chg="addSp delSp modSp add mod">
        <pc:chgData name="BCHUA026@e.ntu.edu.sg" userId="461ec5b6-ea7c-400b-83d0-29cd857a69a7" providerId="ADAL" clId="{515C4D79-0D93-4C87-88CE-F9AA87C6DD21}" dt="2022-10-12T16:49:12.770" v="4282" actId="20577"/>
        <pc:sldMkLst>
          <pc:docMk/>
          <pc:sldMk cId="966551811" sldId="335"/>
        </pc:sldMkLst>
        <pc:spChg chg="mod">
          <ac:chgData name="BCHUA026@e.ntu.edu.sg" userId="461ec5b6-ea7c-400b-83d0-29cd857a69a7" providerId="ADAL" clId="{515C4D79-0D93-4C87-88CE-F9AA87C6DD21}" dt="2022-10-12T16:49:12.770" v="4282" actId="20577"/>
          <ac:spMkLst>
            <pc:docMk/>
            <pc:sldMk cId="966551811" sldId="335"/>
            <ac:spMk id="3" creationId="{E4B89154-3564-8016-C4CB-80AF57911506}"/>
          </ac:spMkLst>
        </pc:spChg>
        <pc:picChg chg="add del mod">
          <ac:chgData name="BCHUA026@e.ntu.edu.sg" userId="461ec5b6-ea7c-400b-83d0-29cd857a69a7" providerId="ADAL" clId="{515C4D79-0D93-4C87-88CE-F9AA87C6DD21}" dt="2022-10-12T15:36:45.774" v="1490" actId="478"/>
          <ac:picMkLst>
            <pc:docMk/>
            <pc:sldMk cId="966551811" sldId="335"/>
            <ac:picMk id="5" creationId="{A49E9A06-FC6C-6C9C-4B50-51DA3C3CE524}"/>
          </ac:picMkLst>
        </pc:picChg>
        <pc:picChg chg="add mod">
          <ac:chgData name="BCHUA026@e.ntu.edu.sg" userId="461ec5b6-ea7c-400b-83d0-29cd857a69a7" providerId="ADAL" clId="{515C4D79-0D93-4C87-88CE-F9AA87C6DD21}" dt="2022-10-12T15:37:07.673" v="1502" actId="14100"/>
          <ac:picMkLst>
            <pc:docMk/>
            <pc:sldMk cId="966551811" sldId="335"/>
            <ac:picMk id="8" creationId="{CF3DE0F2-1E9A-8822-EF1B-32D194DA9005}"/>
          </ac:picMkLst>
        </pc:picChg>
        <pc:picChg chg="del">
          <ac:chgData name="BCHUA026@e.ntu.edu.sg" userId="461ec5b6-ea7c-400b-83d0-29cd857a69a7" providerId="ADAL" clId="{515C4D79-0D93-4C87-88CE-F9AA87C6DD21}" dt="2022-10-12T15:36:30.849" v="1485" actId="478"/>
          <ac:picMkLst>
            <pc:docMk/>
            <pc:sldMk cId="966551811" sldId="335"/>
            <ac:picMk id="9" creationId="{80F5AFC0-4165-8124-1033-9892FACF7D23}"/>
          </ac:picMkLst>
        </pc:picChg>
      </pc:sldChg>
      <pc:sldChg chg="modSp add mod">
        <pc:chgData name="BCHUA026@e.ntu.edu.sg" userId="461ec5b6-ea7c-400b-83d0-29cd857a69a7" providerId="ADAL" clId="{515C4D79-0D93-4C87-88CE-F9AA87C6DD21}" dt="2022-10-12T17:20:19.907" v="4547" actId="20577"/>
        <pc:sldMkLst>
          <pc:docMk/>
          <pc:sldMk cId="1385741302" sldId="336"/>
        </pc:sldMkLst>
        <pc:spChg chg="mod">
          <ac:chgData name="BCHUA026@e.ntu.edu.sg" userId="461ec5b6-ea7c-400b-83d0-29cd857a69a7" providerId="ADAL" clId="{515C4D79-0D93-4C87-88CE-F9AA87C6DD21}" dt="2022-10-12T17:20:19.907" v="4547" actId="20577"/>
          <ac:spMkLst>
            <pc:docMk/>
            <pc:sldMk cId="1385741302" sldId="336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5:38:26.023" v="1519" actId="20577"/>
          <ac:spMkLst>
            <pc:docMk/>
            <pc:sldMk cId="1385741302" sldId="336"/>
            <ac:spMk id="4" creationId="{EE7681D0-066A-95C4-145C-A4937BD0A75A}"/>
          </ac:spMkLst>
        </pc:spChg>
      </pc:sldChg>
      <pc:sldChg chg="addSp delSp modSp add mod">
        <pc:chgData name="BCHUA026@e.ntu.edu.sg" userId="461ec5b6-ea7c-400b-83d0-29cd857a69a7" providerId="ADAL" clId="{515C4D79-0D93-4C87-88CE-F9AA87C6DD21}" dt="2022-10-12T16:07:52.878" v="2641" actId="20577"/>
        <pc:sldMkLst>
          <pc:docMk/>
          <pc:sldMk cId="1471910422" sldId="337"/>
        </pc:sldMkLst>
        <pc:spChg chg="mod">
          <ac:chgData name="BCHUA026@e.ntu.edu.sg" userId="461ec5b6-ea7c-400b-83d0-29cd857a69a7" providerId="ADAL" clId="{515C4D79-0D93-4C87-88CE-F9AA87C6DD21}" dt="2022-10-12T16:07:52.878" v="2641" actId="20577"/>
          <ac:spMkLst>
            <pc:docMk/>
            <pc:sldMk cId="1471910422" sldId="337"/>
            <ac:spMk id="3" creationId="{E4B89154-3564-8016-C4CB-80AF57911506}"/>
          </ac:spMkLst>
        </pc:spChg>
        <pc:graphicFrameChg chg="add del mod modGraphic">
          <ac:chgData name="BCHUA026@e.ntu.edu.sg" userId="461ec5b6-ea7c-400b-83d0-29cd857a69a7" providerId="ADAL" clId="{515C4D79-0D93-4C87-88CE-F9AA87C6DD21}" dt="2022-10-12T15:41:43.587" v="1538" actId="478"/>
          <ac:graphicFrameMkLst>
            <pc:docMk/>
            <pc:sldMk cId="1471910422" sldId="337"/>
            <ac:graphicFrameMk id="2" creationId="{31367B9B-E061-122B-AB81-5C7E83FA1F95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5:41:40.272" v="1536" actId="478"/>
          <ac:graphicFrameMkLst>
            <pc:docMk/>
            <pc:sldMk cId="1471910422" sldId="337"/>
            <ac:graphicFrameMk id="5" creationId="{BA362027-F02A-5B1A-8196-F8E709D57080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5:44:33.115" v="1586" actId="1076"/>
          <ac:graphicFrameMkLst>
            <pc:docMk/>
            <pc:sldMk cId="1471910422" sldId="337"/>
            <ac:graphicFrameMk id="6" creationId="{746B45CB-21B3-8BF8-E01F-E4220D74ABA7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5:41:41.558" v="1537" actId="478"/>
          <ac:graphicFrameMkLst>
            <pc:docMk/>
            <pc:sldMk cId="1471910422" sldId="337"/>
            <ac:graphicFrameMk id="7" creationId="{EC48D3FD-5FF5-50EF-2744-AA3054834BE6}"/>
          </ac:graphicFrameMkLst>
        </pc:graphicFrameChg>
      </pc:sldChg>
      <pc:sldChg chg="delSp modSp add mod">
        <pc:chgData name="BCHUA026@e.ntu.edu.sg" userId="461ec5b6-ea7c-400b-83d0-29cd857a69a7" providerId="ADAL" clId="{515C4D79-0D93-4C87-88CE-F9AA87C6DD21}" dt="2022-10-12T16:07:27.030" v="2636" actId="113"/>
        <pc:sldMkLst>
          <pc:docMk/>
          <pc:sldMk cId="3190635759" sldId="338"/>
        </pc:sldMkLst>
        <pc:spChg chg="mod">
          <ac:chgData name="BCHUA026@e.ntu.edu.sg" userId="461ec5b6-ea7c-400b-83d0-29cd857a69a7" providerId="ADAL" clId="{515C4D79-0D93-4C87-88CE-F9AA87C6DD21}" dt="2022-10-12T16:07:27.030" v="2636" actId="113"/>
          <ac:spMkLst>
            <pc:docMk/>
            <pc:sldMk cId="3190635759" sldId="338"/>
            <ac:spMk id="3" creationId="{E4B89154-3564-8016-C4CB-80AF57911506}"/>
          </ac:spMkLst>
        </pc:spChg>
        <pc:graphicFrameChg chg="del">
          <ac:chgData name="BCHUA026@e.ntu.edu.sg" userId="461ec5b6-ea7c-400b-83d0-29cd857a69a7" providerId="ADAL" clId="{515C4D79-0D93-4C87-88CE-F9AA87C6DD21}" dt="2022-10-12T16:01:51.465" v="2448" actId="478"/>
          <ac:graphicFrameMkLst>
            <pc:docMk/>
            <pc:sldMk cId="3190635759" sldId="338"/>
            <ac:graphicFrameMk id="6" creationId="{746B45CB-21B3-8BF8-E01F-E4220D74ABA7}"/>
          </ac:graphicFrameMkLst>
        </pc:graphicFrameChg>
      </pc:sldChg>
      <pc:sldChg chg="addSp delSp modSp add mod">
        <pc:chgData name="BCHUA026@e.ntu.edu.sg" userId="461ec5b6-ea7c-400b-83d0-29cd857a69a7" providerId="ADAL" clId="{515C4D79-0D93-4C87-88CE-F9AA87C6DD21}" dt="2022-10-12T16:17:32.402" v="3115" actId="20577"/>
        <pc:sldMkLst>
          <pc:docMk/>
          <pc:sldMk cId="2832149645" sldId="339"/>
        </pc:sldMkLst>
        <pc:spChg chg="mod">
          <ac:chgData name="BCHUA026@e.ntu.edu.sg" userId="461ec5b6-ea7c-400b-83d0-29cd857a69a7" providerId="ADAL" clId="{515C4D79-0D93-4C87-88CE-F9AA87C6DD21}" dt="2022-10-12T16:17:32.402" v="3115" actId="20577"/>
          <ac:spMkLst>
            <pc:docMk/>
            <pc:sldMk cId="2832149645" sldId="339"/>
            <ac:spMk id="3" creationId="{E4B89154-3564-8016-C4CB-80AF57911506}"/>
          </ac:spMkLst>
        </pc:spChg>
        <pc:graphicFrameChg chg="add mod modGraphic">
          <ac:chgData name="BCHUA026@e.ntu.edu.sg" userId="461ec5b6-ea7c-400b-83d0-29cd857a69a7" providerId="ADAL" clId="{515C4D79-0D93-4C87-88CE-F9AA87C6DD21}" dt="2022-10-12T16:16:18.620" v="2990" actId="1036"/>
          <ac:graphicFrameMkLst>
            <pc:docMk/>
            <pc:sldMk cId="2832149645" sldId="339"/>
            <ac:graphicFrameMk id="2" creationId="{FCD97AA0-A826-EFE2-AB71-A617BC011AB0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6:08:59.853" v="2704" actId="478"/>
          <ac:graphicFrameMkLst>
            <pc:docMk/>
            <pc:sldMk cId="2832149645" sldId="339"/>
            <ac:graphicFrameMk id="5" creationId="{BA362027-F02A-5B1A-8196-F8E709D57080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6:16:18.620" v="2990" actId="1036"/>
          <ac:graphicFrameMkLst>
            <pc:docMk/>
            <pc:sldMk cId="2832149645" sldId="339"/>
            <ac:graphicFrameMk id="6" creationId="{DB8C0BED-7F56-E59A-E8D3-E8437683021F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6:09:00.842" v="2705" actId="478"/>
          <ac:graphicFrameMkLst>
            <pc:docMk/>
            <pc:sldMk cId="2832149645" sldId="339"/>
            <ac:graphicFrameMk id="7" creationId="{EC48D3FD-5FF5-50EF-2744-AA3054834BE6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6:16:18.620" v="2990" actId="1036"/>
          <ac:graphicFrameMkLst>
            <pc:docMk/>
            <pc:sldMk cId="2832149645" sldId="339"/>
            <ac:graphicFrameMk id="8" creationId="{E6B078C3-02A8-6A98-D995-4707A134D2BC}"/>
          </ac:graphicFrameMkLst>
        </pc:graphicFrameChg>
      </pc:sldChg>
      <pc:sldChg chg="modSp add mod">
        <pc:chgData name="BCHUA026@e.ntu.edu.sg" userId="461ec5b6-ea7c-400b-83d0-29cd857a69a7" providerId="ADAL" clId="{515C4D79-0D93-4C87-88CE-F9AA87C6DD21}" dt="2022-10-12T16:19:21.167" v="3321" actId="20577"/>
        <pc:sldMkLst>
          <pc:docMk/>
          <pc:sldMk cId="3062518958" sldId="340"/>
        </pc:sldMkLst>
        <pc:spChg chg="mod">
          <ac:chgData name="BCHUA026@e.ntu.edu.sg" userId="461ec5b6-ea7c-400b-83d0-29cd857a69a7" providerId="ADAL" clId="{515C4D79-0D93-4C87-88CE-F9AA87C6DD21}" dt="2022-10-12T16:19:21.167" v="3321" actId="20577"/>
          <ac:spMkLst>
            <pc:docMk/>
            <pc:sldMk cId="3062518958" sldId="340"/>
            <ac:spMk id="3" creationId="{E4B89154-3564-8016-C4CB-80AF57911506}"/>
          </ac:spMkLst>
        </pc:spChg>
      </pc:sldChg>
      <pc:sldChg chg="addSp delSp modSp add mod">
        <pc:chgData name="BCHUA026@e.ntu.edu.sg" userId="461ec5b6-ea7c-400b-83d0-29cd857a69a7" providerId="ADAL" clId="{515C4D79-0D93-4C87-88CE-F9AA87C6DD21}" dt="2022-10-12T16:46:48.948" v="4142" actId="20577"/>
        <pc:sldMkLst>
          <pc:docMk/>
          <pc:sldMk cId="134358395" sldId="341"/>
        </pc:sldMkLst>
        <pc:spChg chg="mod">
          <ac:chgData name="BCHUA026@e.ntu.edu.sg" userId="461ec5b6-ea7c-400b-83d0-29cd857a69a7" providerId="ADAL" clId="{515C4D79-0D93-4C87-88CE-F9AA87C6DD21}" dt="2022-10-12T16:37:37.094" v="3676" actId="6549"/>
          <ac:spMkLst>
            <pc:docMk/>
            <pc:sldMk cId="134358395" sldId="341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6:33:02.274" v="3356" actId="20577"/>
          <ac:spMkLst>
            <pc:docMk/>
            <pc:sldMk cId="134358395" sldId="341"/>
            <ac:spMk id="4" creationId="{EE7681D0-066A-95C4-145C-A4937BD0A75A}"/>
          </ac:spMkLst>
        </pc:spChg>
        <pc:graphicFrameChg chg="add mod modGraphic">
          <ac:chgData name="BCHUA026@e.ntu.edu.sg" userId="461ec5b6-ea7c-400b-83d0-29cd857a69a7" providerId="ADAL" clId="{515C4D79-0D93-4C87-88CE-F9AA87C6DD21}" dt="2022-10-12T16:46:48.948" v="4142" actId="20577"/>
          <ac:graphicFrameMkLst>
            <pc:docMk/>
            <pc:sldMk cId="134358395" sldId="341"/>
            <ac:graphicFrameMk id="2" creationId="{EEF9298B-77BB-418D-CBC0-852AB2B5A059}"/>
          </ac:graphicFrameMkLst>
        </pc:graphicFrameChg>
        <pc:picChg chg="add mod ord">
          <ac:chgData name="BCHUA026@e.ntu.edu.sg" userId="461ec5b6-ea7c-400b-83d0-29cd857a69a7" providerId="ADAL" clId="{515C4D79-0D93-4C87-88CE-F9AA87C6DD21}" dt="2022-10-12T16:37:01.128" v="3669" actId="167"/>
          <ac:picMkLst>
            <pc:docMk/>
            <pc:sldMk cId="134358395" sldId="341"/>
            <ac:picMk id="5" creationId="{AC2127BC-4113-9EC5-AAF6-496DD1A23138}"/>
          </ac:picMkLst>
        </pc:picChg>
        <pc:picChg chg="del">
          <ac:chgData name="BCHUA026@e.ntu.edu.sg" userId="461ec5b6-ea7c-400b-83d0-29cd857a69a7" providerId="ADAL" clId="{515C4D79-0D93-4C87-88CE-F9AA87C6DD21}" dt="2022-10-12T16:34:32.043" v="3456" actId="478"/>
          <ac:picMkLst>
            <pc:docMk/>
            <pc:sldMk cId="134358395" sldId="341"/>
            <ac:picMk id="7" creationId="{D47E1E12-EA7C-FBAC-6D30-AF87932515A7}"/>
          </ac:picMkLst>
        </pc:picChg>
        <pc:picChg chg="del">
          <ac:chgData name="BCHUA026@e.ntu.edu.sg" userId="461ec5b6-ea7c-400b-83d0-29cd857a69a7" providerId="ADAL" clId="{515C4D79-0D93-4C87-88CE-F9AA87C6DD21}" dt="2022-10-12T16:34:32.874" v="3457" actId="478"/>
          <ac:picMkLst>
            <pc:docMk/>
            <pc:sldMk cId="134358395" sldId="341"/>
            <ac:picMk id="8" creationId="{CF3DE0F2-1E9A-8822-EF1B-32D194DA9005}"/>
          </ac:picMkLst>
        </pc:picChg>
      </pc:sldChg>
      <pc:sldChg chg="add del">
        <pc:chgData name="BCHUA026@e.ntu.edu.sg" userId="461ec5b6-ea7c-400b-83d0-29cd857a69a7" providerId="ADAL" clId="{515C4D79-0D93-4C87-88CE-F9AA87C6DD21}" dt="2022-10-12T16:58:39.166" v="4392" actId="47"/>
        <pc:sldMkLst>
          <pc:docMk/>
          <pc:sldMk cId="2020893630" sldId="34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bchua026_e_ntu_edu_sg/Documents/OFYP/CalorimetryAnalysis/experimental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bchua026_e_ntu_edu_sg/Documents/OFYP/CalorimetryAnalysis/experimental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Mass!$C$85:$C$96</c:f>
              <c:numCache>
                <c:formatCode>General</c:formatCode>
                <c:ptCount val="12"/>
                <c:pt idx="0">
                  <c:v>-10</c:v>
                </c:pt>
                <c:pt idx="1">
                  <c:v>-10</c:v>
                </c:pt>
                <c:pt idx="2">
                  <c:v>-10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20</c:v>
                </c:pt>
                <c:pt idx="10">
                  <c:v>20</c:v>
                </c:pt>
                <c:pt idx="11">
                  <c:v>20</c:v>
                </c:pt>
              </c:numCache>
            </c:numRef>
          </c:xVal>
          <c:yVal>
            <c:numRef>
              <c:f>Mass!$F$85:$F$96</c:f>
              <c:numCache>
                <c:formatCode>General</c:formatCode>
                <c:ptCount val="12"/>
                <c:pt idx="0">
                  <c:v>0.86260000000000003</c:v>
                </c:pt>
                <c:pt idx="1">
                  <c:v>0.87180000000000002</c:v>
                </c:pt>
                <c:pt idx="2">
                  <c:v>0.84550000000000003</c:v>
                </c:pt>
                <c:pt idx="3">
                  <c:v>0.84919999999999995</c:v>
                </c:pt>
                <c:pt idx="4">
                  <c:v>0.8216</c:v>
                </c:pt>
                <c:pt idx="5">
                  <c:v>0.86280000000000001</c:v>
                </c:pt>
                <c:pt idx="6">
                  <c:v>0.83040000000000003</c:v>
                </c:pt>
                <c:pt idx="7">
                  <c:v>0.83260000000000001</c:v>
                </c:pt>
                <c:pt idx="8">
                  <c:v>0.84419999999999995</c:v>
                </c:pt>
                <c:pt idx="9">
                  <c:v>0.74460000000000004</c:v>
                </c:pt>
                <c:pt idx="10">
                  <c:v>0.76659999999999995</c:v>
                </c:pt>
                <c:pt idx="11">
                  <c:v>0.75629999999999997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76-42BB-A580-76031E2D60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2248784"/>
        <c:axId val="532256688"/>
      </c:scatterChart>
      <c:valAx>
        <c:axId val="532248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 (C)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256688"/>
        <c:crosses val="autoZero"/>
        <c:crossBetween val="midCat"/>
      </c:valAx>
      <c:valAx>
        <c:axId val="53225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Mass (g)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248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Mass!$C$72</c:f>
              <c:strCache>
                <c:ptCount val="1"/>
                <c:pt idx="0">
                  <c:v>THF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50800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Mass!$R$100</c:f>
              <c:numCache>
                <c:formatCode>0.00</c:formatCode>
                <c:ptCount val="1"/>
                <c:pt idx="0">
                  <c:v>164.75</c:v>
                </c:pt>
              </c:numCache>
            </c:numRef>
          </c:xVal>
          <c:yVal>
            <c:numRef>
              <c:f>Mass!$S$100</c:f>
              <c:numCache>
                <c:formatCode>General</c:formatCode>
                <c:ptCount val="1"/>
                <c:pt idx="0">
                  <c:v>4.8000000000001819E-2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8EE-49B4-9F21-246AD0FC83E2}"/>
            </c:ext>
          </c:extLst>
        </c:ser>
        <c:ser>
          <c:idx val="1"/>
          <c:order val="1"/>
          <c:tx>
            <c:v>ADH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50800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Mass!$R$87:$R$99</c:f>
              <c:numCache>
                <c:formatCode>General</c:formatCode>
                <c:ptCount val="13"/>
                <c:pt idx="0">
                  <c:v>176</c:v>
                </c:pt>
                <c:pt idx="1">
                  <c:v>176</c:v>
                </c:pt>
                <c:pt idx="2">
                  <c:v>176</c:v>
                </c:pt>
                <c:pt idx="3">
                  <c:v>176</c:v>
                </c:pt>
                <c:pt idx="4">
                  <c:v>176</c:v>
                </c:pt>
                <c:pt idx="5">
                  <c:v>176</c:v>
                </c:pt>
                <c:pt idx="6">
                  <c:v>176</c:v>
                </c:pt>
                <c:pt idx="7">
                  <c:v>176</c:v>
                </c:pt>
                <c:pt idx="8">
                  <c:v>176</c:v>
                </c:pt>
                <c:pt idx="9">
                  <c:v>176</c:v>
                </c:pt>
                <c:pt idx="10">
                  <c:v>176</c:v>
                </c:pt>
                <c:pt idx="11">
                  <c:v>176</c:v>
                </c:pt>
                <c:pt idx="12">
                  <c:v>176</c:v>
                </c:pt>
              </c:numCache>
            </c:numRef>
          </c:xVal>
          <c:yVal>
            <c:numRef>
              <c:f>Mass!$S$87:$S$99</c:f>
              <c:numCache>
                <c:formatCode>General</c:formatCode>
                <c:ptCount val="13"/>
                <c:pt idx="0">
                  <c:v>-1.5999999999991132E-2</c:v>
                </c:pt>
                <c:pt idx="1">
                  <c:v>-1.2000000000000455E-2</c:v>
                </c:pt>
                <c:pt idx="2">
                  <c:v>-0.15000000000000568</c:v>
                </c:pt>
                <c:pt idx="3">
                  <c:v>-1.0000000000047748E-3</c:v>
                </c:pt>
                <c:pt idx="4">
                  <c:v>-2.0000000000010232E-2</c:v>
                </c:pt>
                <c:pt idx="5">
                  <c:v>-4.4999999999987494E-2</c:v>
                </c:pt>
                <c:pt idx="6">
                  <c:v>5.4000000000002046E-2</c:v>
                </c:pt>
                <c:pt idx="7">
                  <c:v>1.300000000000523E-2</c:v>
                </c:pt>
                <c:pt idx="8">
                  <c:v>2.4000000000000909E-2</c:v>
                </c:pt>
                <c:pt idx="9">
                  <c:v>-1.6999999999995907E-2</c:v>
                </c:pt>
                <c:pt idx="10">
                  <c:v>-1.0000000000047748E-3</c:v>
                </c:pt>
                <c:pt idx="11">
                  <c:v>0.18000000000000682</c:v>
                </c:pt>
                <c:pt idx="12">
                  <c:v>7.0000000000050022E-3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8EE-49B4-9F21-246AD0FC83E2}"/>
            </c:ext>
          </c:extLst>
        </c:ser>
        <c:ser>
          <c:idx val="2"/>
          <c:order val="2"/>
          <c:tx>
            <c:strRef>
              <c:f>Mass!$C$73</c:f>
              <c:strCache>
                <c:ptCount val="1"/>
                <c:pt idx="0">
                  <c:v>CP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50800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Mass!$R$101:$R$102</c:f>
              <c:numCache>
                <c:formatCode>General</c:formatCode>
                <c:ptCount val="2"/>
                <c:pt idx="0">
                  <c:v>122.38</c:v>
                </c:pt>
                <c:pt idx="1">
                  <c:v>122.38</c:v>
                </c:pt>
              </c:numCache>
            </c:numRef>
          </c:xVal>
          <c:yVal>
            <c:numRef>
              <c:f>Mass!$S$101:$S$102</c:f>
              <c:numCache>
                <c:formatCode>General</c:formatCode>
                <c:ptCount val="2"/>
                <c:pt idx="0">
                  <c:v>1.300000000000523E-2</c:v>
                </c:pt>
                <c:pt idx="1">
                  <c:v>-8.5999999999998522E-2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8EE-49B4-9F21-246AD0FC83E2}"/>
            </c:ext>
          </c:extLst>
        </c:ser>
        <c:ser>
          <c:idx val="3"/>
          <c:order val="3"/>
          <c:tx>
            <c:strRef>
              <c:f>Mass!$C$76</c:f>
              <c:strCache>
                <c:ptCount val="1"/>
                <c:pt idx="0">
                  <c:v>H2O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50800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Mass!$D$75:$D$76</c:f>
              <c:numCache>
                <c:formatCode>General</c:formatCode>
                <c:ptCount val="2"/>
                <c:pt idx="0">
                  <c:v>273.14999999999998</c:v>
                </c:pt>
                <c:pt idx="1">
                  <c:v>273.14999999999998</c:v>
                </c:pt>
              </c:numCache>
            </c:numRef>
          </c:xVal>
          <c:yVal>
            <c:numRef>
              <c:f>Mass!$F$75:$F$76</c:f>
              <c:numCache>
                <c:formatCode>0.00</c:formatCode>
                <c:ptCount val="2"/>
                <c:pt idx="0">
                  <c:v>0.66699999999997317</c:v>
                </c:pt>
                <c:pt idx="1">
                  <c:v>0.56599999999997408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8EE-49B4-9F21-246AD0FC8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3322720"/>
        <c:axId val="513329376"/>
      </c:scatterChart>
      <c:valAx>
        <c:axId val="513322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Theoretical T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329376"/>
        <c:crosses val="autoZero"/>
        <c:crossBetween val="midCat"/>
      </c:valAx>
      <c:valAx>
        <c:axId val="513329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/>
                  <a:t>Measured_T - Theoretical_T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322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C28A3-7BF2-4F78-81BB-CEC6BC802A63}" type="datetimeFigureOut">
              <a:rPr lang="en-SG" smtClean="0"/>
              <a:t>28/11/2022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3D323-38CE-4824-B614-FB82EB98BE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198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0377-A51E-9E4A-1519-3DDBD81CA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AA15F-8575-9A57-4106-A87E7E763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6F362-D75A-4E98-27F8-DB6234C0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ADF8-B2F2-484E-8A2F-40E4E216A49F}" type="datetime1">
              <a:rPr lang="en-SG" smtClean="0"/>
              <a:t>28/11/2022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C4B9-6828-B5BD-01F7-181C2B9F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56B9C-144F-573F-8683-220B741E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306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E3FD-90DF-1F17-F2FD-ADFBCD67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4F24B-D7B1-CB9C-7236-29F2DBE83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82737-552A-35E4-87B3-27525C1E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2580B-49F5-4B7D-965D-AC02C57286B1}" type="datetime1">
              <a:rPr lang="en-SG" smtClean="0"/>
              <a:t>28/11/2022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B520-7A1A-BA9C-77DD-66C944AA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C98A1-057E-4EE0-BC61-D131B23C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329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538AD-2AEB-0E97-D00D-445EE2695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1F5D5-F949-737E-8F93-FC283538F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326E0-8BBB-B904-E4A7-65B4DF4E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2628-5944-4825-8006-48E5CC4966FB}" type="datetime1">
              <a:rPr lang="en-SG" smtClean="0"/>
              <a:t>28/11/2022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CD94-ED1C-CC43-B35D-2C70741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7E204-7C95-3D55-E7AB-3BC7EEE8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001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87F7-E3FC-A827-7422-C410331F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0910-1738-D56B-D339-566F7CE18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DCCA8-3578-7BCF-1B62-D4EFB7A0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D07-2300-4D2D-B090-1E833A6E3F5E}" type="datetime1">
              <a:rPr lang="en-SG" smtClean="0"/>
              <a:t>28/11/2022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C034-35B2-F31E-CAC8-1087A550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FCB7D-A754-6A48-637D-BA327019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88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71BE-8276-37AA-07A9-7B6648EE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97ECA-440A-C5EC-96E7-15686CB5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A3524-BF72-8B6E-59DF-92BE76F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84EB-9D35-45AE-875E-E7FEF0BFCC00}" type="datetime1">
              <a:rPr lang="en-SG" smtClean="0"/>
              <a:t>28/11/2022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861FF-96A2-B007-C427-0F82E392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EBC99-5064-D7DF-3942-EE54E65D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387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C4E6-D186-23B3-C01E-A102E417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F60ED-EF6C-43C1-D9A8-D72BB6783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D611-6D4C-8807-A061-EAE9B9013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1680-7CA2-CF2F-AD07-7AC52B7F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5850-5749-4E52-950E-2C6E00D6F612}" type="datetime1">
              <a:rPr lang="en-SG" smtClean="0"/>
              <a:t>28/11/2022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1256B-E725-A079-CF7D-3E411FB1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993FB-9C2C-0260-AD75-91C870BC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880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880D-042A-C16B-D6F7-9EE210EDF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9F530-6DAA-18F6-728E-48789F5D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9FC48-D3DB-9E7D-33EA-F8AF91605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655A8-DC9F-7128-6D5F-19F9ED8E2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E9F7-C49E-0E1A-1741-389164130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E5C17-FA63-07A7-7067-FA081A1A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E76B-4713-42FF-B7D1-1C62B060D226}" type="datetime1">
              <a:rPr lang="en-SG" smtClean="0"/>
              <a:t>28/11/2022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9C966-850F-501B-1857-A9A7937D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22D2F-36AE-7292-B63A-AAB7A5A6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835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B1B2-72DE-0FA2-4C84-1352C8A2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A26AD-A27E-1549-440C-669BFE28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8992-2C41-4AE8-A2CD-C370A6891BC3}" type="datetime1">
              <a:rPr lang="en-SG" smtClean="0"/>
              <a:t>28/11/2022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6615E-9F9E-9AE4-DB25-B840F4B5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7A7F9-EB02-613B-CB87-220260B2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709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0B609-8995-5B1C-1A3B-8A89C39F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D42D-C6F2-4F15-A8FE-D30CCCB6EC30}" type="datetime1">
              <a:rPr lang="en-SG" smtClean="0"/>
              <a:t>28/11/2022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D069C-A446-36CA-A647-2BDAFA09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8B3FA-24E0-A069-4C71-9AEE24CA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4552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6559-0395-1E36-1B11-C0E4B0E9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1EA4-8E30-F159-6816-4E3801387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CEE93-E015-9938-5692-1842B687A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E6696-6CAE-3A0E-ECCC-6E63891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4E3F-D146-45F4-B586-4A509E1424B2}" type="datetime1">
              <a:rPr lang="en-SG" smtClean="0"/>
              <a:t>28/11/2022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480AD-AE02-23F2-5539-C37F02CF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97C2B-885B-2F64-165A-F6AFC8EB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091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B7D0-F29D-17B8-50BD-F605064C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471D8-4CC7-EA96-3CE5-D0D9208D0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1FADD-2C95-FFBB-9AC6-FD1CD47EF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AF771-BCF1-761F-D4B9-0D1CB838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7D91-30B4-4AF7-A35D-4EE233C7071D}" type="datetime1">
              <a:rPr lang="en-SG" smtClean="0"/>
              <a:t>28/11/2022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02826-3DA7-5BB2-7718-6D9A577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DE45B-D4A4-6CF4-2FBB-0E8AD3FB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452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2E8C3-F448-771F-D291-2A1698CC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8C582-F9AA-9916-6807-123E879C0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06474-191C-A86B-8431-367AD4587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B44E9-B35A-4C32-A391-5205A6FFF6A6}" type="datetime1">
              <a:rPr lang="en-SG" smtClean="0"/>
              <a:t>28/11/2022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1FC3A-DAED-8CDE-974A-B65932AE3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81849-7A3F-E5A4-0A85-6217EA3FA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938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Glovebox Experiments</a:t>
            </a:r>
          </a:p>
          <a:p>
            <a:r>
              <a:rPr lang="en-SG" dirty="0"/>
              <a:t>Averaging</a:t>
            </a:r>
          </a:p>
          <a:p>
            <a:r>
              <a:rPr lang="en-SG" dirty="0"/>
              <a:t>Deviations from literature</a:t>
            </a:r>
          </a:p>
          <a:p>
            <a:r>
              <a:rPr lang="en-SG" dirty="0">
                <a:highlight>
                  <a:srgbClr val="FFFF00"/>
                </a:highlight>
              </a:rPr>
              <a:t>Calorimeter T Uncertainty</a:t>
            </a:r>
          </a:p>
          <a:p>
            <a:r>
              <a:rPr lang="en-SG" dirty="0">
                <a:highlight>
                  <a:srgbClr val="FFFF00"/>
                </a:highlight>
              </a:rPr>
              <a:t>Decide </a:t>
            </a:r>
            <a:r>
              <a:rPr lang="en-SG" dirty="0" err="1">
                <a:highlight>
                  <a:srgbClr val="FFFF00"/>
                </a:highlight>
              </a:rPr>
              <a:t>wt</a:t>
            </a:r>
            <a:r>
              <a:rPr lang="en-SG" dirty="0">
                <a:highlight>
                  <a:srgbClr val="FFFF00"/>
                </a:highlight>
              </a:rPr>
              <a:t>% determination process</a:t>
            </a:r>
          </a:p>
          <a:p>
            <a:r>
              <a:rPr lang="en-SG" dirty="0"/>
              <a:t>Anomalous Data</a:t>
            </a:r>
          </a:p>
          <a:p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03117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Tighter spread</a:t>
            </a:r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Deviations from TRF (mass fraction)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E05AE4E-60EF-88A2-37EC-3D0F1F440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48" y="1571980"/>
            <a:ext cx="10237252" cy="528602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4DA8DAAA-1768-1E7C-14D7-576208BD7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48" y="1571980"/>
            <a:ext cx="10237252" cy="52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0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Tighter spread</a:t>
            </a:r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Deviations from TRF (Temperature)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1902823-1CBD-D161-FD4D-D14BE46B6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46" y="1571980"/>
            <a:ext cx="10237254" cy="528602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FC7EC3-9EC3-7AFC-EC8A-3D8288156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46" y="1571980"/>
            <a:ext cx="10237254" cy="52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3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Tighter spread</a:t>
            </a:r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Deviations from TRF (Temperature)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1902823-1CBD-D161-FD4D-D14BE46B6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46" y="1571980"/>
            <a:ext cx="10237254" cy="52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82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784574"/>
          </a:xfrm>
        </p:spPr>
        <p:txBody>
          <a:bodyPr>
            <a:normAutofit/>
          </a:bodyPr>
          <a:lstStyle/>
          <a:p>
            <a:r>
              <a:rPr lang="en-SG" dirty="0"/>
              <a:t>Goal – Confirm 0.5 K uncertainty reported by Victoria</a:t>
            </a:r>
          </a:p>
          <a:p>
            <a:r>
              <a:rPr lang="en-SG" dirty="0"/>
              <a:t>Other peaks at low T approx. similar deviation</a:t>
            </a:r>
          </a:p>
          <a:p>
            <a:r>
              <a:rPr lang="en-SG" dirty="0"/>
              <a:t>H2O peak deviation is large and </a:t>
            </a:r>
            <a:r>
              <a:rPr lang="en-SG" b="1" dirty="0"/>
              <a:t>always positive</a:t>
            </a:r>
          </a:p>
          <a:p>
            <a:r>
              <a:rPr lang="en-SG" b="1" dirty="0"/>
              <a:t>Can we subtract 0.5 K offset</a:t>
            </a:r>
            <a:br>
              <a:rPr lang="en-SG" b="1" dirty="0"/>
            </a:br>
            <a:r>
              <a:rPr lang="en-SG" b="1" dirty="0"/>
              <a:t>for measured peaks, and</a:t>
            </a:r>
            <a:br>
              <a:rPr lang="en-SG" b="1" dirty="0"/>
            </a:br>
            <a:r>
              <a:rPr lang="en-SG" b="1" dirty="0"/>
              <a:t>retrieve accurate </a:t>
            </a:r>
            <a:r>
              <a:rPr lang="en-SG" b="1" dirty="0" err="1"/>
              <a:t>wt</a:t>
            </a:r>
            <a:r>
              <a:rPr lang="en-SG" b="1" dirty="0"/>
              <a:t>%?</a:t>
            </a:r>
          </a:p>
          <a:p>
            <a:pPr lvl="1"/>
            <a:r>
              <a:rPr lang="en-SG" dirty="0"/>
              <a:t>-0.5 K until what lower T</a:t>
            </a:r>
            <a:br>
              <a:rPr lang="en-SG" dirty="0"/>
            </a:br>
            <a:r>
              <a:rPr lang="en-SG" dirty="0"/>
              <a:t>bound? (e.g. 20 </a:t>
            </a:r>
            <a:r>
              <a:rPr lang="en-SG" dirty="0" err="1"/>
              <a:t>wt</a:t>
            </a:r>
            <a:r>
              <a:rPr lang="en-SG" dirty="0"/>
              <a:t>%, peak</a:t>
            </a:r>
            <a:br>
              <a:rPr lang="en-SG" dirty="0"/>
            </a:br>
            <a:r>
              <a:rPr lang="en-SG" dirty="0"/>
              <a:t>at 235 K)</a:t>
            </a:r>
          </a:p>
          <a:p>
            <a:pPr lvl="1"/>
            <a:r>
              <a:rPr lang="en-SG" dirty="0"/>
              <a:t>For the 0.5 K number itself,</a:t>
            </a:r>
            <a:br>
              <a:rPr lang="en-SG" dirty="0"/>
            </a:br>
            <a:r>
              <a:rPr lang="en-SG" dirty="0"/>
              <a:t>what is it’s uncertainty?</a:t>
            </a:r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Calorimeter T Uncertainty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C171E63-DD86-E108-2EE7-B4238DE51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467274"/>
              </p:ext>
            </p:extLst>
          </p:nvPr>
        </p:nvGraphicFramePr>
        <p:xfrm>
          <a:off x="4930959" y="2559942"/>
          <a:ext cx="7261041" cy="4298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49960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784574"/>
          </a:xfrm>
        </p:spPr>
        <p:txBody>
          <a:bodyPr>
            <a:normAutofit/>
          </a:bodyPr>
          <a:lstStyle/>
          <a:p>
            <a:r>
              <a:rPr lang="en-SG" sz="2400" dirty="0"/>
              <a:t>Low </a:t>
            </a:r>
            <a:r>
              <a:rPr lang="en-SG" sz="2400" dirty="0" err="1"/>
              <a:t>wt</a:t>
            </a:r>
            <a:r>
              <a:rPr lang="en-SG" sz="2400" dirty="0"/>
              <a:t>% (&lt;2.0 </a:t>
            </a:r>
            <a:r>
              <a:rPr lang="en-SG" sz="2400" dirty="0" err="1"/>
              <a:t>wt</a:t>
            </a:r>
            <a:r>
              <a:rPr lang="en-SG" sz="2400" dirty="0"/>
              <a:t>%) still has measured peak &gt; 273.15 K, doesn’t make sense.</a:t>
            </a:r>
          </a:p>
          <a:p>
            <a:r>
              <a:rPr lang="en-SG" sz="2400" dirty="0"/>
              <a:t>0.5 K of H2O measured by </a:t>
            </a:r>
            <a:r>
              <a:rPr lang="en-SG" sz="2400" b="1" dirty="0"/>
              <a:t>onset peak</a:t>
            </a:r>
            <a:r>
              <a:rPr lang="en-SG" sz="2400" dirty="0"/>
              <a:t>, but our experiments use </a:t>
            </a:r>
            <a:r>
              <a:rPr lang="en-SG" sz="2400" b="1" dirty="0"/>
              <a:t>min peak</a:t>
            </a:r>
            <a:r>
              <a:rPr lang="en-SG" sz="2400" dirty="0"/>
              <a:t>, additional unconstrained offset.</a:t>
            </a:r>
          </a:p>
          <a:p>
            <a:r>
              <a:rPr lang="en-SG" sz="2400" dirty="0"/>
              <a:t>Lower </a:t>
            </a:r>
            <a:r>
              <a:rPr lang="en-SG" sz="2400" dirty="0" err="1"/>
              <a:t>wt</a:t>
            </a:r>
            <a:r>
              <a:rPr lang="en-SG" sz="2400" dirty="0"/>
              <a:t>%, larger H2O </a:t>
            </a:r>
            <a:r>
              <a:rPr lang="en-SG" sz="2400" dirty="0" err="1"/>
              <a:t>wt</a:t>
            </a:r>
            <a:r>
              <a:rPr lang="en-SG" sz="2400" dirty="0"/>
              <a:t>%, greater peak, greater </a:t>
            </a:r>
            <a:r>
              <a:rPr lang="en-SG" sz="2400" b="1" dirty="0"/>
              <a:t>onset – min difference</a:t>
            </a:r>
            <a:r>
              <a:rPr lang="en-SG" sz="2400" dirty="0"/>
              <a:t>.</a:t>
            </a:r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Calorimeter T Uncertainty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6D539ED-A744-E4E4-0094-F704D7958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3666"/>
            <a:ext cx="6115546" cy="401433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96B7B59-E457-FE07-30F8-98686520D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454" y="2843666"/>
            <a:ext cx="6115546" cy="40143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05C237-90F2-2C6B-C041-53DC0099B247}"/>
              </a:ext>
            </a:extLst>
          </p:cNvPr>
          <p:cNvSpPr txBox="1"/>
          <p:nvPr/>
        </p:nvSpPr>
        <p:spPr>
          <a:xfrm>
            <a:off x="2719676" y="2792778"/>
            <a:ext cx="146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No offset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E4A65-A032-3607-2164-6975460DCD04}"/>
              </a:ext>
            </a:extLst>
          </p:cNvPr>
          <p:cNvSpPr txBox="1"/>
          <p:nvPr/>
        </p:nvSpPr>
        <p:spPr>
          <a:xfrm>
            <a:off x="8857938" y="2754120"/>
            <a:ext cx="146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-0.5 K offset</a:t>
            </a:r>
          </a:p>
        </p:txBody>
      </p:sp>
    </p:spTree>
    <p:extLst>
      <p:ext uri="{BB962C8B-B14F-4D97-AF65-F5344CB8AC3E}">
        <p14:creationId xmlns:p14="http://schemas.microsoft.com/office/powerpoint/2010/main" val="225543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7845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dirty="0"/>
          </a:p>
          <a:p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highlight>
                  <a:srgbClr val="FFFF00"/>
                </a:highlight>
              </a:rPr>
              <a:t>Decision on how to determine </a:t>
            </a:r>
            <a:r>
              <a:rPr lang="en-SG" dirty="0" err="1">
                <a:highlight>
                  <a:srgbClr val="FFFF00"/>
                </a:highlight>
              </a:rPr>
              <a:t>wt</a:t>
            </a:r>
            <a:r>
              <a:rPr lang="en-SG" dirty="0">
                <a:highlight>
                  <a:srgbClr val="FFFF00"/>
                </a:highlight>
              </a:rPr>
              <a:t>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FC4E95-9B52-4A66-07B4-92B4227356F5}"/>
              </a:ext>
            </a:extLst>
          </p:cNvPr>
          <p:cNvGrpSpPr/>
          <p:nvPr/>
        </p:nvGrpSpPr>
        <p:grpSpPr>
          <a:xfrm>
            <a:off x="309362" y="1145445"/>
            <a:ext cx="1622226" cy="811113"/>
            <a:chOff x="3252886" y="215"/>
            <a:chExt cx="1622226" cy="81111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6900EAD-521E-4937-5E23-E5014658EF5E}"/>
                </a:ext>
              </a:extLst>
            </p:cNvPr>
            <p:cNvSpPr/>
            <p:nvPr/>
          </p:nvSpPr>
          <p:spPr>
            <a:xfrm>
              <a:off x="3252886" y="215"/>
              <a:ext cx="1622226" cy="81111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8BE8F4-73BE-2269-E0B2-C4A7CB6F5249}"/>
                </a:ext>
              </a:extLst>
            </p:cNvPr>
            <p:cNvSpPr txBox="1"/>
            <p:nvPr/>
          </p:nvSpPr>
          <p:spPr>
            <a:xfrm>
              <a:off x="3252886" y="215"/>
              <a:ext cx="1622226" cy="8111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1100" kern="1200" dirty="0"/>
                <a:t>Can we conclude T </a:t>
              </a:r>
              <a:r>
                <a:rPr lang="en-SG" sz="1100" dirty="0"/>
                <a:t>offset</a:t>
              </a:r>
              <a:r>
                <a:rPr lang="en-SG" sz="1100" kern="1200" dirty="0"/>
                <a:t> is always positive at liquidus temperatures?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8F0D31-EDAB-A87A-1840-44AB34BF2B8F}"/>
              </a:ext>
            </a:extLst>
          </p:cNvPr>
          <p:cNvGrpSpPr/>
          <p:nvPr/>
        </p:nvGrpSpPr>
        <p:grpSpPr>
          <a:xfrm>
            <a:off x="1204862" y="2357321"/>
            <a:ext cx="1622226" cy="811113"/>
            <a:chOff x="2271439" y="1151996"/>
            <a:chExt cx="1622226" cy="81111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64F3AA-0B07-BB54-7597-41EF45B71019}"/>
                </a:ext>
              </a:extLst>
            </p:cNvPr>
            <p:cNvSpPr/>
            <p:nvPr/>
          </p:nvSpPr>
          <p:spPr>
            <a:xfrm>
              <a:off x="2271439" y="1151996"/>
              <a:ext cx="1622226" cy="81111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54FA95-3405-4325-D5C4-0086C12B6B48}"/>
                </a:ext>
              </a:extLst>
            </p:cNvPr>
            <p:cNvSpPr txBox="1"/>
            <p:nvPr/>
          </p:nvSpPr>
          <p:spPr>
            <a:xfrm>
              <a:off x="2271439" y="1151996"/>
              <a:ext cx="1622226" cy="8111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1100" kern="1200" dirty="0"/>
                <a:t>Can we assume T </a:t>
              </a:r>
              <a:r>
                <a:rPr lang="en-SG" sz="1100" dirty="0"/>
                <a:t>offset</a:t>
              </a:r>
              <a:r>
                <a:rPr lang="en-SG" sz="1100" kern="1200" dirty="0"/>
                <a:t> is consistent from 230 K to 273 K?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B01C04-ECA6-2D8F-7D8A-3E7665412F12}"/>
              </a:ext>
            </a:extLst>
          </p:cNvPr>
          <p:cNvGrpSpPr/>
          <p:nvPr/>
        </p:nvGrpSpPr>
        <p:grpSpPr>
          <a:xfrm>
            <a:off x="3193751" y="2357321"/>
            <a:ext cx="1622226" cy="811113"/>
            <a:chOff x="2271439" y="2303776"/>
            <a:chExt cx="1622226" cy="8111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3252327-714D-4000-3592-0ACDF4252292}"/>
                </a:ext>
              </a:extLst>
            </p:cNvPr>
            <p:cNvSpPr/>
            <p:nvPr/>
          </p:nvSpPr>
          <p:spPr>
            <a:xfrm>
              <a:off x="2271439" y="2303776"/>
              <a:ext cx="1622226" cy="81111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ABDA2E-B769-E113-1DE7-1F1E11D593E6}"/>
                </a:ext>
              </a:extLst>
            </p:cNvPr>
            <p:cNvSpPr txBox="1"/>
            <p:nvPr/>
          </p:nvSpPr>
          <p:spPr>
            <a:xfrm>
              <a:off x="2271439" y="2303776"/>
              <a:ext cx="1622226" cy="8111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1100" kern="1200" dirty="0"/>
                <a:t>Can we take +0.5 K as T </a:t>
              </a:r>
              <a:r>
                <a:rPr lang="en-SG" sz="1100" dirty="0"/>
                <a:t>offset</a:t>
              </a:r>
              <a:r>
                <a:rPr lang="en-SG" sz="1100" kern="1200" dirty="0"/>
                <a:t>, with no error?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9E56C0-26A7-593F-B4C1-539FCBD6B785}"/>
              </a:ext>
            </a:extLst>
          </p:cNvPr>
          <p:cNvGrpSpPr/>
          <p:nvPr/>
        </p:nvGrpSpPr>
        <p:grpSpPr>
          <a:xfrm>
            <a:off x="5203173" y="3429000"/>
            <a:ext cx="1622226" cy="811113"/>
            <a:chOff x="2676996" y="3455557"/>
            <a:chExt cx="1622226" cy="8111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618B53B-A96D-60F0-C065-7118D80E2662}"/>
                </a:ext>
              </a:extLst>
            </p:cNvPr>
            <p:cNvSpPr/>
            <p:nvPr/>
          </p:nvSpPr>
          <p:spPr>
            <a:xfrm>
              <a:off x="2676996" y="3455557"/>
              <a:ext cx="1622226" cy="81111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731BDD-A700-C664-6AB2-24B8467FFDE8}"/>
                </a:ext>
              </a:extLst>
            </p:cNvPr>
            <p:cNvSpPr txBox="1"/>
            <p:nvPr/>
          </p:nvSpPr>
          <p:spPr>
            <a:xfrm>
              <a:off x="2676996" y="3455557"/>
              <a:ext cx="1622226" cy="8111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1100" kern="1200" dirty="0"/>
                <a:t>Do ~2 pure H2O runs to characterize T error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9D6A5FE-DAFD-DD25-F320-516CFD14320C}"/>
              </a:ext>
            </a:extLst>
          </p:cNvPr>
          <p:cNvSpPr txBox="1"/>
          <p:nvPr/>
        </p:nvSpPr>
        <p:spPr>
          <a:xfrm>
            <a:off x="5203173" y="1145444"/>
            <a:ext cx="1622226" cy="811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985" tIns="6985" rIns="6985" bIns="6985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100" b="1" kern="1200" dirty="0"/>
              <a:t>Use 0.5 K as T error</a:t>
            </a:r>
            <a:r>
              <a:rPr lang="en-SG" sz="1100" kern="1200" dirty="0"/>
              <a:t>, throw away data &lt;5 </a:t>
            </a:r>
            <a:r>
              <a:rPr lang="en-SG" sz="1100" kern="1200" dirty="0" err="1"/>
              <a:t>wt</a:t>
            </a:r>
            <a:r>
              <a:rPr lang="en-SG" sz="1100" kern="1200" dirty="0"/>
              <a:t>% (n=6), due to 1. sensitivity of </a:t>
            </a:r>
            <a:r>
              <a:rPr lang="en-SG" sz="1100" kern="1200" dirty="0" err="1"/>
              <a:t>wt</a:t>
            </a:r>
            <a:r>
              <a:rPr lang="en-SG" sz="1100" kern="1200" dirty="0"/>
              <a:t>% to T, and 2. large onset – min peak difference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FE6BE0-3DF9-53AA-0548-D0F690DE31AE}"/>
              </a:ext>
            </a:extLst>
          </p:cNvPr>
          <p:cNvGrpSpPr/>
          <p:nvPr/>
        </p:nvGrpSpPr>
        <p:grpSpPr>
          <a:xfrm>
            <a:off x="5203173" y="2357320"/>
            <a:ext cx="1622226" cy="811113"/>
            <a:chOff x="2271439" y="2303776"/>
            <a:chExt cx="1622226" cy="811113"/>
          </a:xfrm>
          <a:solidFill>
            <a:schemeClr val="accent2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8DEBF4-6C72-E022-A985-E255FCA456C8}"/>
                </a:ext>
              </a:extLst>
            </p:cNvPr>
            <p:cNvSpPr/>
            <p:nvPr/>
          </p:nvSpPr>
          <p:spPr>
            <a:xfrm>
              <a:off x="2271439" y="2303776"/>
              <a:ext cx="1622226" cy="81111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B23B880-B79A-9D23-FCD6-2EFA9652EA11}"/>
                </a:ext>
              </a:extLst>
            </p:cNvPr>
            <p:cNvSpPr txBox="1"/>
            <p:nvPr/>
          </p:nvSpPr>
          <p:spPr>
            <a:xfrm>
              <a:off x="2271439" y="2303776"/>
              <a:ext cx="1622226" cy="81111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1100" b="1" kern="1200" dirty="0"/>
                <a:t>Get </a:t>
              </a:r>
              <a:r>
                <a:rPr lang="en-SG" sz="1100" b="1" kern="1200" dirty="0" err="1"/>
                <a:t>wt</a:t>
              </a:r>
              <a:r>
                <a:rPr lang="en-SG" sz="1100" b="1" kern="1200" dirty="0"/>
                <a:t>% based on T – offset</a:t>
              </a:r>
              <a:r>
                <a:rPr lang="en-SG" sz="1100" kern="1200" dirty="0"/>
                <a:t>, and throw away &lt;3.0 </a:t>
              </a:r>
              <a:r>
                <a:rPr lang="en-SG" sz="1100" kern="1200" dirty="0" err="1"/>
                <a:t>wt</a:t>
              </a:r>
              <a:r>
                <a:rPr lang="en-SG" sz="1100" kern="1200" dirty="0"/>
                <a:t>% (n=4) due to large onset – min peak difference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1CD37E-9D91-6C53-BBC3-0EE64191264C}"/>
              </a:ext>
            </a:extLst>
          </p:cNvPr>
          <p:cNvGrpSpPr/>
          <p:nvPr/>
        </p:nvGrpSpPr>
        <p:grpSpPr>
          <a:xfrm>
            <a:off x="2015975" y="4452329"/>
            <a:ext cx="1622226" cy="811113"/>
            <a:chOff x="2271439" y="1151996"/>
            <a:chExt cx="1622226" cy="8111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DFA01A1-2D23-A3AA-99BD-1011DE55C8D2}"/>
                </a:ext>
              </a:extLst>
            </p:cNvPr>
            <p:cNvSpPr/>
            <p:nvPr/>
          </p:nvSpPr>
          <p:spPr>
            <a:xfrm>
              <a:off x="2271439" y="1151996"/>
              <a:ext cx="1622226" cy="81111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76FE9B-52FE-DFD1-300D-63948FEEDFF0}"/>
                </a:ext>
              </a:extLst>
            </p:cNvPr>
            <p:cNvSpPr txBox="1"/>
            <p:nvPr/>
          </p:nvSpPr>
          <p:spPr>
            <a:xfrm>
              <a:off x="2271439" y="1151996"/>
              <a:ext cx="1622226" cy="8111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1100" kern="1200" dirty="0"/>
                <a:t>Find other solutions with peaks at ~230-250 K to determine T offset dependence on peak T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DC38E1-A4FB-3CB0-DD91-34B926490BDA}"/>
              </a:ext>
            </a:extLst>
          </p:cNvPr>
          <p:cNvCxnSpPr/>
          <p:nvPr/>
        </p:nvCxnSpPr>
        <p:spPr>
          <a:xfrm>
            <a:off x="1481177" y="1956557"/>
            <a:ext cx="309838" cy="400763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44CBC4-998D-8A8D-C94D-A0919DAD568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925283" y="1551000"/>
            <a:ext cx="3277890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FD70A4-5125-B346-AB9B-37FE8231BEE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827088" y="2756089"/>
            <a:ext cx="366663" cy="6789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7388EB6-1CBB-C4FD-381E-7765BE05BBDF}"/>
              </a:ext>
            </a:extLst>
          </p:cNvPr>
          <p:cNvCxnSpPr>
            <a:cxnSpLocks/>
          </p:cNvCxnSpPr>
          <p:nvPr/>
        </p:nvCxnSpPr>
        <p:spPr>
          <a:xfrm>
            <a:off x="4826243" y="2771878"/>
            <a:ext cx="366663" cy="6789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139A7A-5EB5-CC05-7629-97186995AD1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936711" y="3168432"/>
            <a:ext cx="1266462" cy="666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BEEC4D5-00FF-EFC5-B11B-4E984A0421BD}"/>
              </a:ext>
            </a:extLst>
          </p:cNvPr>
          <p:cNvGrpSpPr/>
          <p:nvPr/>
        </p:nvGrpSpPr>
        <p:grpSpPr>
          <a:xfrm>
            <a:off x="7354236" y="3428999"/>
            <a:ext cx="1622226" cy="811113"/>
            <a:chOff x="2271439" y="2303776"/>
            <a:chExt cx="1622226" cy="811113"/>
          </a:xfrm>
          <a:solidFill>
            <a:schemeClr val="accent2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34E535-3078-04C0-DE21-D1463B4A2671}"/>
                </a:ext>
              </a:extLst>
            </p:cNvPr>
            <p:cNvSpPr/>
            <p:nvPr/>
          </p:nvSpPr>
          <p:spPr>
            <a:xfrm>
              <a:off x="2271439" y="2303776"/>
              <a:ext cx="1622226" cy="81111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91DA97-68DD-5E74-29B9-E46860D567D1}"/>
                </a:ext>
              </a:extLst>
            </p:cNvPr>
            <p:cNvSpPr txBox="1"/>
            <p:nvPr/>
          </p:nvSpPr>
          <p:spPr>
            <a:xfrm>
              <a:off x="2271439" y="2303776"/>
              <a:ext cx="1622226" cy="81111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1100" kern="1200" dirty="0"/>
                <a:t>Get </a:t>
              </a:r>
              <a:r>
                <a:rPr lang="en-SG" sz="1100" kern="1200" dirty="0" err="1"/>
                <a:t>wt</a:t>
              </a:r>
              <a:r>
                <a:rPr lang="en-SG" sz="1100" kern="1200" dirty="0"/>
                <a:t>% based on T – offset</a:t>
              </a:r>
              <a:r>
                <a:rPr lang="en-SG" sz="1100" b="1" kern="1200" dirty="0"/>
                <a:t>, reporting T error </a:t>
              </a:r>
              <a:r>
                <a:rPr lang="en-SG" sz="1100" kern="1200" dirty="0"/>
                <a:t>and throw away &lt;3.0 </a:t>
              </a:r>
              <a:r>
                <a:rPr lang="en-SG" sz="1100" kern="1200" dirty="0" err="1"/>
                <a:t>wt</a:t>
              </a:r>
              <a:r>
                <a:rPr lang="en-SG" sz="1100" kern="1200" dirty="0"/>
                <a:t>% (n=4) due to large onset – min peak difference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0688A9B-4B4F-8582-0D09-14FA5E1149A4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6825399" y="3831160"/>
            <a:ext cx="528837" cy="3396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DC69DA-E60C-DD48-C7E0-6C86359312B4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002926" y="3161646"/>
            <a:ext cx="824162" cy="12906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E6F9CB6-5A89-CD06-168D-FA71EEE0A8F4}"/>
              </a:ext>
            </a:extLst>
          </p:cNvPr>
          <p:cNvCxnSpPr>
            <a:cxnSpLocks/>
          </p:cNvCxnSpPr>
          <p:nvPr/>
        </p:nvCxnSpPr>
        <p:spPr>
          <a:xfrm>
            <a:off x="3638201" y="4857885"/>
            <a:ext cx="3699670" cy="8839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D11EF26-58B4-E5C6-71EE-22703E01A8D2}"/>
              </a:ext>
            </a:extLst>
          </p:cNvPr>
          <p:cNvSpPr txBox="1"/>
          <p:nvPr/>
        </p:nvSpPr>
        <p:spPr>
          <a:xfrm>
            <a:off x="7354236" y="4436923"/>
            <a:ext cx="1622226" cy="8111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985" tIns="6985" rIns="6985" bIns="6985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SG" sz="1100" kern="1200" dirty="0"/>
              <a:t>Get </a:t>
            </a:r>
            <a:r>
              <a:rPr lang="en-SG" sz="1100" kern="1200" dirty="0" err="1"/>
              <a:t>wt</a:t>
            </a:r>
            <a:r>
              <a:rPr lang="en-SG" sz="1100" kern="1200" dirty="0"/>
              <a:t>% based on </a:t>
            </a:r>
            <a:r>
              <a:rPr lang="en-SG" sz="1100" b="1" kern="1200" dirty="0"/>
              <a:t>variable T – offset,</a:t>
            </a:r>
            <a:r>
              <a:rPr lang="en-SG" sz="1100" kern="1200" dirty="0"/>
              <a:t> and throw away &lt;3.0 </a:t>
            </a:r>
            <a:r>
              <a:rPr lang="en-SG" sz="1100" kern="1200" dirty="0" err="1"/>
              <a:t>wt</a:t>
            </a:r>
            <a:r>
              <a:rPr lang="en-SG" sz="1100" kern="1200" dirty="0"/>
              <a:t>% (n=4) due to large onset – min peak difference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71280D2-28D1-42F9-A2F9-B7382CDF052E}"/>
              </a:ext>
            </a:extLst>
          </p:cNvPr>
          <p:cNvCxnSpPr>
            <a:cxnSpLocks/>
          </p:cNvCxnSpPr>
          <p:nvPr/>
        </p:nvCxnSpPr>
        <p:spPr>
          <a:xfrm>
            <a:off x="3619112" y="4985411"/>
            <a:ext cx="1573794" cy="7991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503545-2A1D-2EBE-06FF-2D5C9019C10F}"/>
              </a:ext>
            </a:extLst>
          </p:cNvPr>
          <p:cNvGrpSpPr/>
          <p:nvPr/>
        </p:nvGrpSpPr>
        <p:grpSpPr>
          <a:xfrm>
            <a:off x="5211805" y="5379017"/>
            <a:ext cx="1622226" cy="811113"/>
            <a:chOff x="2271439" y="2303776"/>
            <a:chExt cx="1622226" cy="811113"/>
          </a:xfrm>
          <a:solidFill>
            <a:schemeClr val="accent2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10B3A5F-17C2-46DF-A6DF-AB5CC12FC1FA}"/>
                </a:ext>
              </a:extLst>
            </p:cNvPr>
            <p:cNvSpPr/>
            <p:nvPr/>
          </p:nvSpPr>
          <p:spPr>
            <a:xfrm>
              <a:off x="2271439" y="2303776"/>
              <a:ext cx="1622226" cy="81111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6E5D339-49BA-2CF6-7961-B9FE35FCDACA}"/>
                </a:ext>
              </a:extLst>
            </p:cNvPr>
            <p:cNvSpPr txBox="1"/>
            <p:nvPr/>
          </p:nvSpPr>
          <p:spPr>
            <a:xfrm>
              <a:off x="2271439" y="2303776"/>
              <a:ext cx="1622226" cy="81111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1100" kern="1200" dirty="0"/>
                <a:t>Get </a:t>
              </a:r>
              <a:r>
                <a:rPr lang="en-SG" sz="1100" kern="1200" dirty="0" err="1"/>
                <a:t>wt</a:t>
              </a:r>
              <a:r>
                <a:rPr lang="en-SG" sz="1100" kern="1200" dirty="0"/>
                <a:t>% based on T – offset </a:t>
              </a:r>
              <a:r>
                <a:rPr lang="en-SG" sz="1100" b="1" kern="1200" dirty="0"/>
                <a:t>for &lt;5 </a:t>
              </a:r>
              <a:r>
                <a:rPr lang="en-SG" sz="1100" b="1" kern="1200" dirty="0" err="1"/>
                <a:t>wt</a:t>
              </a:r>
              <a:r>
                <a:rPr lang="en-SG" sz="1100" b="1" kern="1200" dirty="0"/>
                <a:t>%, </a:t>
              </a:r>
              <a:r>
                <a:rPr lang="en-SG" sz="1100" kern="1200" dirty="0"/>
                <a:t>and throw away &lt;3.0 </a:t>
              </a:r>
              <a:r>
                <a:rPr lang="en-SG" sz="1100" kern="1200" dirty="0" err="1"/>
                <a:t>wt</a:t>
              </a:r>
              <a:r>
                <a:rPr lang="en-SG" sz="1100" kern="1200" dirty="0"/>
                <a:t>% (n=4) due to large onset – min peak difference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3921B51-BEDA-9E78-862A-6FDA4EB3CC62}"/>
              </a:ext>
            </a:extLst>
          </p:cNvPr>
          <p:cNvGrpSpPr/>
          <p:nvPr/>
        </p:nvGrpSpPr>
        <p:grpSpPr>
          <a:xfrm>
            <a:off x="9850091" y="3965713"/>
            <a:ext cx="1622226" cy="811113"/>
            <a:chOff x="3252886" y="215"/>
            <a:chExt cx="1622226" cy="811113"/>
          </a:xfrm>
          <a:solidFill>
            <a:schemeClr val="accent2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78F640C-FD59-D4A0-9B2A-B65C5730AE6D}"/>
                </a:ext>
              </a:extLst>
            </p:cNvPr>
            <p:cNvSpPr/>
            <p:nvPr/>
          </p:nvSpPr>
          <p:spPr>
            <a:xfrm>
              <a:off x="3252886" y="215"/>
              <a:ext cx="1622226" cy="81111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467C605-51CB-961C-3724-DBE87B2B8C23}"/>
                </a:ext>
              </a:extLst>
            </p:cNvPr>
            <p:cNvSpPr txBox="1"/>
            <p:nvPr/>
          </p:nvSpPr>
          <p:spPr>
            <a:xfrm>
              <a:off x="3252886" y="215"/>
              <a:ext cx="1622226" cy="81111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SG" sz="1100" b="1" kern="1200" dirty="0"/>
                <a:t>Can we constrain onset – min peak difference?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F9C3B61-7A00-C535-36B7-D3ED131CEBA6}"/>
              </a:ext>
            </a:extLst>
          </p:cNvPr>
          <p:cNvSpPr txBox="1"/>
          <p:nvPr/>
        </p:nvSpPr>
        <p:spPr>
          <a:xfrm>
            <a:off x="3098380" y="147362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no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7C74EC-22AA-FCCA-53A3-53C8A9722B97}"/>
              </a:ext>
            </a:extLst>
          </p:cNvPr>
          <p:cNvSpPr txBox="1"/>
          <p:nvPr/>
        </p:nvSpPr>
        <p:spPr>
          <a:xfrm>
            <a:off x="1666568" y="190371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33470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784574"/>
          </a:xfrm>
        </p:spPr>
        <p:txBody>
          <a:bodyPr>
            <a:normAutofit/>
          </a:bodyPr>
          <a:lstStyle/>
          <a:p>
            <a:r>
              <a:rPr lang="en-SG" dirty="0"/>
              <a:t>Mostly at low </a:t>
            </a:r>
            <a:r>
              <a:rPr lang="en-SG" dirty="0" err="1"/>
              <a:t>wt</a:t>
            </a:r>
            <a:r>
              <a:rPr lang="en-SG" dirty="0"/>
              <a:t>%</a:t>
            </a:r>
          </a:p>
          <a:p>
            <a:r>
              <a:rPr lang="en-SG" dirty="0"/>
              <a:t>L shape: increase </a:t>
            </a:r>
            <a:br>
              <a:rPr lang="en-SG" dirty="0"/>
            </a:br>
            <a:r>
              <a:rPr lang="en-SG" dirty="0"/>
              <a:t>lower T bound</a:t>
            </a:r>
          </a:p>
          <a:p>
            <a:r>
              <a:rPr lang="en-SG" dirty="0"/>
              <a:t>Red (2 </a:t>
            </a:r>
            <a:r>
              <a:rPr lang="en-SG" dirty="0" err="1"/>
              <a:t>wt</a:t>
            </a:r>
            <a:r>
              <a:rPr lang="en-SG" dirty="0"/>
              <a:t>%) greater</a:t>
            </a:r>
            <a:br>
              <a:rPr lang="en-SG" dirty="0"/>
            </a:br>
            <a:r>
              <a:rPr lang="en-SG" dirty="0"/>
              <a:t>than others</a:t>
            </a:r>
          </a:p>
          <a:p>
            <a:r>
              <a:rPr lang="en-SG" dirty="0"/>
              <a:t>Purple (2.9 </a:t>
            </a:r>
            <a:r>
              <a:rPr lang="en-SG" dirty="0" err="1"/>
              <a:t>wt</a:t>
            </a:r>
            <a:r>
              <a:rPr lang="en-SG" dirty="0"/>
              <a:t>%)</a:t>
            </a:r>
            <a:br>
              <a:rPr lang="en-SG" dirty="0"/>
            </a:br>
            <a:r>
              <a:rPr lang="en-SG" dirty="0"/>
              <a:t>decreasing </a:t>
            </a:r>
          </a:p>
          <a:p>
            <a:r>
              <a:rPr lang="en-SG" dirty="0"/>
              <a:t>Green (4.9) and</a:t>
            </a:r>
            <a:br>
              <a:rPr lang="en-SG" dirty="0"/>
            </a:br>
            <a:r>
              <a:rPr lang="en-SG" dirty="0"/>
              <a:t>Light Pink (4.91)</a:t>
            </a:r>
            <a:br>
              <a:rPr lang="en-SG" dirty="0"/>
            </a:br>
            <a:r>
              <a:rPr lang="en-SG" dirty="0"/>
              <a:t>are different</a:t>
            </a:r>
          </a:p>
          <a:p>
            <a:r>
              <a:rPr lang="en-SG" dirty="0"/>
              <a:t>Discuss reasons for</a:t>
            </a:r>
            <a:br>
              <a:rPr lang="en-SG" dirty="0"/>
            </a:br>
            <a:r>
              <a:rPr lang="en-SG" dirty="0"/>
              <a:t>these anomalies?</a:t>
            </a:r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Anomalies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F5E9CC2-C746-769D-14EB-CD0293979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79" y="1799889"/>
            <a:ext cx="8020522" cy="5058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61775-CFAA-E2CB-FC53-EB1ED939E26E}"/>
              </a:ext>
            </a:extLst>
          </p:cNvPr>
          <p:cNvSpPr txBox="1"/>
          <p:nvPr/>
        </p:nvSpPr>
        <p:spPr>
          <a:xfrm>
            <a:off x="5783013" y="231396"/>
            <a:ext cx="52880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Errors of ~0.34% accounts for ~0.01 difference, so it cannot explain the differences (or error propagation is incorrect). For example, variability of </a:t>
            </a:r>
            <a:r>
              <a:rPr lang="en-SG" dirty="0" err="1"/>
              <a:t>heatflow</a:t>
            </a:r>
            <a:r>
              <a:rPr lang="en-SG" dirty="0"/>
              <a:t> between runs not accounted for (from discussion above about blanks)</a:t>
            </a:r>
          </a:p>
        </p:txBody>
      </p:sp>
    </p:spTree>
    <p:extLst>
      <p:ext uri="{BB962C8B-B14F-4D97-AF65-F5344CB8AC3E}">
        <p14:creationId xmlns:p14="http://schemas.microsoft.com/office/powerpoint/2010/main" val="551402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609314"/>
          </a:xfrm>
        </p:spPr>
        <p:txBody>
          <a:bodyPr>
            <a:normAutofit lnSpcReduction="10000"/>
          </a:bodyPr>
          <a:lstStyle/>
          <a:p>
            <a:r>
              <a:rPr lang="en-SG" dirty="0"/>
              <a:t>Glovebox Experiments</a:t>
            </a:r>
          </a:p>
          <a:p>
            <a:pPr lvl="1"/>
            <a:r>
              <a:rPr lang="en-SG" b="1" dirty="0">
                <a:highlight>
                  <a:srgbClr val="FFFF00"/>
                </a:highlight>
              </a:rPr>
              <a:t>Volumetric loss via drips accounts for most of density difference from theoretical</a:t>
            </a:r>
            <a:endParaRPr lang="en-SG" dirty="0"/>
          </a:p>
          <a:p>
            <a:r>
              <a:rPr lang="en-SG" dirty="0"/>
              <a:t>Averaging</a:t>
            </a:r>
          </a:p>
          <a:p>
            <a:pPr lvl="1"/>
            <a:r>
              <a:rPr lang="en-SG" b="1" dirty="0">
                <a:highlight>
                  <a:srgbClr val="FFFF00"/>
                </a:highlight>
              </a:rPr>
              <a:t>Calorimeter noise unconstrained. Use blank </a:t>
            </a:r>
            <a:r>
              <a:rPr lang="en-SG" b="1" dirty="0" err="1">
                <a:highlight>
                  <a:srgbClr val="FFFF00"/>
                </a:highlight>
              </a:rPr>
              <a:t>heatflow</a:t>
            </a:r>
            <a:r>
              <a:rPr lang="en-SG" b="1" dirty="0">
                <a:highlight>
                  <a:srgbClr val="FFFF00"/>
                </a:highlight>
              </a:rPr>
              <a:t> variability to represent</a:t>
            </a:r>
          </a:p>
          <a:p>
            <a:pPr lvl="1"/>
            <a:r>
              <a:rPr lang="en-SG" b="1" dirty="0">
                <a:highlight>
                  <a:srgbClr val="FFFF00"/>
                </a:highlight>
              </a:rPr>
              <a:t>Report discrete 1 K average points.</a:t>
            </a:r>
            <a:endParaRPr lang="en-SG" dirty="0"/>
          </a:p>
          <a:p>
            <a:r>
              <a:rPr lang="en-SG" dirty="0"/>
              <a:t>Deviations from literature</a:t>
            </a:r>
          </a:p>
          <a:p>
            <a:pPr lvl="1"/>
            <a:r>
              <a:rPr lang="en-SG" dirty="0"/>
              <a:t>Awaiting further discussion</a:t>
            </a:r>
          </a:p>
          <a:p>
            <a:r>
              <a:rPr lang="en-SG" dirty="0"/>
              <a:t>Calorimeter T Uncertainty</a:t>
            </a:r>
          </a:p>
          <a:p>
            <a:pPr lvl="1"/>
            <a:r>
              <a:rPr lang="en-SG" b="1" dirty="0">
                <a:highlight>
                  <a:srgbClr val="FFFF00"/>
                </a:highlight>
              </a:rPr>
              <a:t>Reported 0.5 K is always positive</a:t>
            </a:r>
            <a:endParaRPr lang="en-SG" dirty="0">
              <a:highlight>
                <a:srgbClr val="FFFF00"/>
              </a:highlight>
            </a:endParaRPr>
          </a:p>
          <a:p>
            <a:r>
              <a:rPr lang="en-SG" dirty="0"/>
              <a:t>Decide </a:t>
            </a:r>
            <a:r>
              <a:rPr lang="en-SG" dirty="0" err="1"/>
              <a:t>wt</a:t>
            </a:r>
            <a:r>
              <a:rPr lang="en-SG" dirty="0"/>
              <a:t>% determination process</a:t>
            </a:r>
          </a:p>
          <a:p>
            <a:pPr lvl="1"/>
            <a:r>
              <a:rPr lang="en-SG" b="1" dirty="0">
                <a:highlight>
                  <a:srgbClr val="FFFF00"/>
                </a:highlight>
              </a:rPr>
              <a:t>Final decision should be reached. </a:t>
            </a:r>
          </a:p>
          <a:p>
            <a:r>
              <a:rPr lang="en-SG" dirty="0"/>
              <a:t>Anomalous Data</a:t>
            </a:r>
          </a:p>
          <a:p>
            <a:pPr lvl="1"/>
            <a:r>
              <a:rPr lang="en-SG" dirty="0"/>
              <a:t>Discussion depends on </a:t>
            </a:r>
            <a:r>
              <a:rPr lang="en-SG" dirty="0" err="1"/>
              <a:t>wt</a:t>
            </a:r>
            <a:r>
              <a:rPr lang="en-SG" dirty="0"/>
              <a:t>% determination and calorimeter noise.</a:t>
            </a:r>
          </a:p>
          <a:p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3342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784574"/>
          </a:xfrm>
        </p:spPr>
        <p:txBody>
          <a:bodyPr>
            <a:normAutofit/>
          </a:bodyPr>
          <a:lstStyle/>
          <a:p>
            <a:r>
              <a:rPr lang="en-SG" dirty="0"/>
              <a:t>Goal – Explain drip from pipette</a:t>
            </a:r>
          </a:p>
          <a:p>
            <a:r>
              <a:rPr lang="en-SG" dirty="0"/>
              <a:t>Challenges:</a:t>
            </a:r>
          </a:p>
          <a:p>
            <a:pPr lvl="1"/>
            <a:r>
              <a:rPr lang="en-SG" dirty="0"/>
              <a:t>Recorded T varies wildly when N</a:t>
            </a:r>
            <a:r>
              <a:rPr lang="en-SG" baseline="-25000" dirty="0"/>
              <a:t>2</a:t>
            </a:r>
            <a:r>
              <a:rPr lang="en-SG" dirty="0"/>
              <a:t> gas</a:t>
            </a:r>
            <a:br>
              <a:rPr lang="en-SG" dirty="0"/>
            </a:br>
            <a:r>
              <a:rPr lang="en-SG" dirty="0"/>
              <a:t>is being pumped into box</a:t>
            </a:r>
          </a:p>
          <a:p>
            <a:pPr lvl="1"/>
            <a:r>
              <a:rPr lang="en-SG" dirty="0"/>
              <a:t>Solution had to be drawn into pipette</a:t>
            </a:r>
            <a:br>
              <a:rPr lang="en-SG" dirty="0"/>
            </a:br>
            <a:r>
              <a:rPr lang="en-SG" dirty="0"/>
              <a:t>very slowly to prevent spurting</a:t>
            </a:r>
          </a:p>
          <a:p>
            <a:r>
              <a:rPr lang="en-SG" dirty="0"/>
              <a:t>Key observation:</a:t>
            </a:r>
          </a:p>
          <a:p>
            <a:pPr lvl="1"/>
            <a:r>
              <a:rPr lang="en-SG" dirty="0"/>
              <a:t>No apparent volumetric loss at &lt;0 C</a:t>
            </a:r>
          </a:p>
          <a:p>
            <a:r>
              <a:rPr lang="en-SG" dirty="0"/>
              <a:t>Conclusion:</a:t>
            </a:r>
          </a:p>
          <a:p>
            <a:pPr lvl="1"/>
            <a:r>
              <a:rPr lang="en-SG" b="1" dirty="0">
                <a:highlight>
                  <a:srgbClr val="FFFF00"/>
                </a:highlight>
              </a:rPr>
              <a:t>Volumetric loss via drips accounts for most</a:t>
            </a:r>
            <a:br>
              <a:rPr lang="en-SG" b="1" dirty="0">
                <a:highlight>
                  <a:srgbClr val="FFFF00"/>
                </a:highlight>
              </a:rPr>
            </a:br>
            <a:r>
              <a:rPr lang="en-SG" b="1" dirty="0">
                <a:highlight>
                  <a:srgbClr val="FFFF00"/>
                </a:highlight>
              </a:rPr>
              <a:t>of density difference from theoretical</a:t>
            </a:r>
          </a:p>
          <a:p>
            <a:pPr lvl="1"/>
            <a:r>
              <a:rPr lang="en-SG" dirty="0"/>
              <a:t>Drips due to vapor pressure (at 20C, it’s ~3.1</a:t>
            </a:r>
            <a:br>
              <a:rPr lang="en-SG" dirty="0"/>
            </a:br>
            <a:r>
              <a:rPr lang="en-SG" dirty="0"/>
              <a:t>times greater than at -10C)</a:t>
            </a:r>
          </a:p>
          <a:p>
            <a:pPr lvl="1"/>
            <a:r>
              <a:rPr lang="en-SG" dirty="0"/>
              <a:t>~0.05 g difference from theoretical (0.91)</a:t>
            </a:r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Glovebox Experiments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BF8FAE-FFC0-9446-18FE-1AF195FC0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235247"/>
              </p:ext>
            </p:extLst>
          </p:nvPr>
        </p:nvGraphicFramePr>
        <p:xfrm>
          <a:off x="7390770" y="2867726"/>
          <a:ext cx="4791150" cy="3689985"/>
        </p:xfrm>
        <a:graphic>
          <a:graphicData uri="http://schemas.openxmlformats.org/drawingml/2006/table">
            <a:tbl>
              <a:tblPr firstRow="1" bandCol="1">
                <a:tableStyleId>{073A0DAA-6AF3-43AB-8588-CEC1D06C72B9}</a:tableStyleId>
              </a:tblPr>
              <a:tblGrid>
                <a:gridCol w="958230">
                  <a:extLst>
                    <a:ext uri="{9D8B030D-6E8A-4147-A177-3AD203B41FA5}">
                      <a16:colId xmlns:a16="http://schemas.microsoft.com/office/drawing/2014/main" val="3159199879"/>
                    </a:ext>
                  </a:extLst>
                </a:gridCol>
                <a:gridCol w="958230">
                  <a:extLst>
                    <a:ext uri="{9D8B030D-6E8A-4147-A177-3AD203B41FA5}">
                      <a16:colId xmlns:a16="http://schemas.microsoft.com/office/drawing/2014/main" val="50833779"/>
                    </a:ext>
                  </a:extLst>
                </a:gridCol>
                <a:gridCol w="958230">
                  <a:extLst>
                    <a:ext uri="{9D8B030D-6E8A-4147-A177-3AD203B41FA5}">
                      <a16:colId xmlns:a16="http://schemas.microsoft.com/office/drawing/2014/main" val="2931943063"/>
                    </a:ext>
                  </a:extLst>
                </a:gridCol>
                <a:gridCol w="958230">
                  <a:extLst>
                    <a:ext uri="{9D8B030D-6E8A-4147-A177-3AD203B41FA5}">
                      <a16:colId xmlns:a16="http://schemas.microsoft.com/office/drawing/2014/main" val="3150467274"/>
                    </a:ext>
                  </a:extLst>
                </a:gridCol>
                <a:gridCol w="958230">
                  <a:extLst>
                    <a:ext uri="{9D8B030D-6E8A-4147-A177-3AD203B41FA5}">
                      <a16:colId xmlns:a16="http://schemas.microsoft.com/office/drawing/2014/main" val="180632181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 dirty="0" err="1">
                          <a:effectLst/>
                        </a:rPr>
                        <a:t>T_box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T_Bottle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T_Cell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Mass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 dirty="0">
                          <a:effectLst/>
                        </a:rPr>
                        <a:t>Vol Loss?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5276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-10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-8.1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-10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0.8626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rowSpan="6"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 dirty="0">
                          <a:effectLst/>
                        </a:rPr>
                        <a:t>0 drips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4111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-10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-4.1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0.8718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7867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-10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-4.3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-6.4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0.8455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8934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-6.8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-5.2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0.8492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 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0024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0.8216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6679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-5.4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-1.8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0.8628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18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10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4.5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11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0.8304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rowSpan="3"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 dirty="0">
                          <a:effectLst/>
                        </a:rPr>
                        <a:t> </a:t>
                      </a:r>
                    </a:p>
                    <a:p>
                      <a:pPr algn="r" fontAlgn="b"/>
                      <a:r>
                        <a:rPr lang="en-SG" sz="1800" u="none" strike="noStrike" dirty="0">
                          <a:effectLst/>
                        </a:rPr>
                        <a:t>~1 drip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85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10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4.7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12.3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0.8326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9263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10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7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13.6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0.8442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 dirty="0">
                          <a:effectLst/>
                        </a:rPr>
                        <a:t>1 drip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1347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20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18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13.4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0.7446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rowSpan="3"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 dirty="0">
                          <a:effectLst/>
                        </a:rPr>
                        <a:t>~3 drips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41218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 dirty="0">
                          <a:effectLst/>
                        </a:rPr>
                        <a:t>20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19.5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 dirty="0">
                          <a:effectLst/>
                        </a:rPr>
                        <a:t>14.8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0.7666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30356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20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20.1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>
                          <a:effectLst/>
                        </a:rPr>
                        <a:t>16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800" u="none" strike="noStrike" dirty="0">
                          <a:effectLst/>
                        </a:rPr>
                        <a:t>0.7563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 dirty="0">
                          <a:effectLst/>
                        </a:rPr>
                        <a:t>3 drips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5231429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B895264-96D6-416B-CB4B-E5F50DE61B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883638"/>
              </p:ext>
            </p:extLst>
          </p:nvPr>
        </p:nvGraphicFramePr>
        <p:xfrm>
          <a:off x="7345428" y="83128"/>
          <a:ext cx="4670242" cy="2845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1706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784574"/>
          </a:xfrm>
        </p:spPr>
        <p:txBody>
          <a:bodyPr>
            <a:normAutofit/>
          </a:bodyPr>
          <a:lstStyle/>
          <a:p>
            <a:r>
              <a:rPr lang="en-SG" dirty="0"/>
              <a:t>Supply Bottle:</a:t>
            </a:r>
          </a:p>
          <a:p>
            <a:pPr lvl="1"/>
            <a:r>
              <a:rPr lang="en-SG" dirty="0"/>
              <a:t>We have been using A667-212 </a:t>
            </a:r>
            <a:r>
              <a:rPr lang="en-SG" dirty="0">
                <a:sym typeface="Wingdings" panose="05000000000000000000" pitchFamily="2" charset="2"/>
              </a:rPr>
              <a:t> NF/FCC Grade</a:t>
            </a:r>
          </a:p>
          <a:p>
            <a:pPr lvl="1"/>
            <a:r>
              <a:rPr lang="en-SG" dirty="0">
                <a:sym typeface="Wingdings" panose="05000000000000000000" pitchFamily="2" charset="2"/>
              </a:rPr>
              <a:t>Reported by Munoz-Iglesias 2018 is ACS Certified Plus Grade (A669-500)</a:t>
            </a:r>
          </a:p>
          <a:p>
            <a:pPr lvl="1"/>
            <a:endParaRPr lang="en-SG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Glovebox Experiments</a:t>
            </a:r>
          </a:p>
        </p:txBody>
      </p:sp>
      <p:pic>
        <p:nvPicPr>
          <p:cNvPr id="7" name="Picture 6" descr="A picture containing bottle, indoor, cluttered, several&#10;&#10;Description automatically generated">
            <a:extLst>
              <a:ext uri="{FF2B5EF4-FFF2-40B4-BE49-F238E27FC236}">
                <a16:creationId xmlns:a16="http://schemas.microsoft.com/office/drawing/2014/main" id="{8985078C-B49E-BB94-745E-D45892BF1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9" b="23449"/>
          <a:stretch/>
        </p:blipFill>
        <p:spPr>
          <a:xfrm>
            <a:off x="3965295" y="3223122"/>
            <a:ext cx="4912068" cy="34779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18B241-125C-ADE1-FF31-DFB52E01D07B}"/>
              </a:ext>
            </a:extLst>
          </p:cNvPr>
          <p:cNvCxnSpPr>
            <a:cxnSpLocks/>
          </p:cNvCxnSpPr>
          <p:nvPr/>
        </p:nvCxnSpPr>
        <p:spPr>
          <a:xfrm>
            <a:off x="5372100" y="1901121"/>
            <a:ext cx="1049229" cy="1596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F0ED46-A1FE-A110-51E1-3C8CAC9A7E89}"/>
              </a:ext>
            </a:extLst>
          </p:cNvPr>
          <p:cNvCxnSpPr>
            <a:cxnSpLocks/>
          </p:cNvCxnSpPr>
          <p:nvPr/>
        </p:nvCxnSpPr>
        <p:spPr>
          <a:xfrm flipH="1">
            <a:off x="8371289" y="2247900"/>
            <a:ext cx="1283251" cy="2286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94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Reasons for variability:</a:t>
            </a:r>
          </a:p>
          <a:p>
            <a:pPr lvl="1"/>
            <a:r>
              <a:rPr lang="en-SG" dirty="0"/>
              <a:t>Melt: propagated variability in calculations: </a:t>
            </a:r>
            <a:r>
              <a:rPr lang="en-SG" dirty="0" err="1"/>
              <a:t>d_T</a:t>
            </a:r>
            <a:r>
              <a:rPr lang="en-SG" dirty="0"/>
              <a:t>, </a:t>
            </a:r>
            <a:r>
              <a:rPr lang="en-SG" dirty="0" err="1"/>
              <a:t>d_crystalFraction</a:t>
            </a: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Average smoothing (moving mean, 1 K mean)</a:t>
            </a:r>
          </a:p>
        </p:txBody>
      </p:sp>
      <p:pic>
        <p:nvPicPr>
          <p:cNvPr id="14" name="Picture 1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D8688DF-1B9B-8748-F762-520A2CAA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438"/>
            <a:ext cx="5964643" cy="4893562"/>
          </a:xfrm>
          <a:prstGeom prst="rect">
            <a:avLst/>
          </a:prstGeom>
        </p:spPr>
      </p:pic>
      <p:pic>
        <p:nvPicPr>
          <p:cNvPr id="16" name="Picture 1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E536D9F-9EC6-7942-A55A-9D313F379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6" y="1956362"/>
            <a:ext cx="5964643" cy="49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6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Reasons for variability:</a:t>
            </a:r>
          </a:p>
          <a:p>
            <a:pPr lvl="1"/>
            <a:r>
              <a:rPr lang="en-SG" dirty="0"/>
              <a:t>Melt: propagated variability in calculations: </a:t>
            </a:r>
            <a:r>
              <a:rPr lang="en-SG" dirty="0" err="1"/>
              <a:t>d_T</a:t>
            </a:r>
            <a:r>
              <a:rPr lang="en-SG" dirty="0"/>
              <a:t>, </a:t>
            </a:r>
            <a:r>
              <a:rPr lang="en-SG" dirty="0" err="1"/>
              <a:t>d_crystalFraction</a:t>
            </a:r>
            <a:endParaRPr lang="en-SG" dirty="0"/>
          </a:p>
          <a:p>
            <a:pPr lvl="1"/>
            <a:r>
              <a:rPr lang="en-SG" dirty="0"/>
              <a:t>Both: variability in blank – blank subtraction not perfect, noise variable for different runs </a:t>
            </a:r>
            <a:r>
              <a:rPr lang="en-SG" dirty="0">
                <a:highlight>
                  <a:srgbClr val="FFFF00"/>
                </a:highlight>
              </a:rPr>
              <a:t>(can I use deviations between blank HF as calorimeter noise?)</a:t>
            </a:r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Average smoothing</a:t>
            </a:r>
          </a:p>
        </p:txBody>
      </p:sp>
      <p:pic>
        <p:nvPicPr>
          <p:cNvPr id="16" name="Picture 1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E536D9F-9EC6-7942-A55A-9D313F379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58" y="2586035"/>
            <a:ext cx="5204640" cy="427708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4C40B00-0A02-1CE3-C4F1-B29CB5309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4" y="2586036"/>
            <a:ext cx="5233268" cy="42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Reasons for variability:</a:t>
            </a:r>
          </a:p>
          <a:p>
            <a:pPr lvl="1"/>
            <a:r>
              <a:rPr lang="en-SG" dirty="0"/>
              <a:t>Melt: propagated variability in calculations: </a:t>
            </a:r>
            <a:r>
              <a:rPr lang="en-SG" dirty="0" err="1"/>
              <a:t>d_T</a:t>
            </a:r>
            <a:r>
              <a:rPr lang="en-SG" dirty="0"/>
              <a:t>, </a:t>
            </a:r>
            <a:r>
              <a:rPr lang="en-SG" dirty="0" err="1"/>
              <a:t>d_crystalFraction</a:t>
            </a:r>
            <a:endParaRPr lang="en-SG" dirty="0"/>
          </a:p>
          <a:p>
            <a:pPr lvl="1"/>
            <a:r>
              <a:rPr lang="en-SG" dirty="0"/>
              <a:t>Both: variability in blank – blank subtraction not perfect, noise variable for different runs </a:t>
            </a:r>
            <a:r>
              <a:rPr lang="en-SG" dirty="0">
                <a:highlight>
                  <a:srgbClr val="FFFF00"/>
                </a:highlight>
              </a:rPr>
              <a:t>(can I use deviations between blank HF as calorimeter noise?)</a:t>
            </a:r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Average smoothing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4C40B00-0A02-1CE3-C4F1-B29CB5309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4" y="2586036"/>
            <a:ext cx="5233268" cy="427708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6C3FF73-987C-3042-D343-E1D63B15B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16" y="2706906"/>
            <a:ext cx="5090160" cy="40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74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Kink at ~295 K: </a:t>
            </a:r>
          </a:p>
          <a:p>
            <a:pPr lvl="1"/>
            <a:r>
              <a:rPr lang="en-SG" dirty="0"/>
              <a:t>explained by Tuan in Vu 2019 </a:t>
            </a:r>
            <a:r>
              <a:rPr lang="en-SG" i="1" dirty="0"/>
              <a:t>“</a:t>
            </a:r>
            <a:r>
              <a:rPr lang="en-US" i="1" dirty="0"/>
              <a:t>This very slight difference between the two thermopiles tends to introduce additional noise that is most prominent around room temperature”</a:t>
            </a:r>
            <a:endParaRPr lang="en-SG" i="1" dirty="0"/>
          </a:p>
          <a:p>
            <a:pPr lvl="1"/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Average smoothing</a:t>
            </a:r>
          </a:p>
        </p:txBody>
      </p:sp>
      <p:pic>
        <p:nvPicPr>
          <p:cNvPr id="16" name="Picture 1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E536D9F-9EC6-7942-A55A-9D313F379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58" y="2586035"/>
            <a:ext cx="5204640" cy="4277080"/>
          </a:xfrm>
          <a:prstGeom prst="rect">
            <a:avLst/>
          </a:prstGeom>
        </p:spPr>
      </p:pic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C52ED0C8-F54D-A9C7-9023-816124C33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4" y="2586036"/>
            <a:ext cx="5233268" cy="427708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5DBD7D5-AA98-0A60-1DCD-2B54D70511D5}"/>
              </a:ext>
            </a:extLst>
          </p:cNvPr>
          <p:cNvSpPr/>
          <p:nvPr/>
        </p:nvSpPr>
        <p:spPr>
          <a:xfrm>
            <a:off x="5063207" y="3429000"/>
            <a:ext cx="287167" cy="86339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3A8E0-FA5D-6993-EB47-A7E22B5B5AD1}"/>
              </a:ext>
            </a:extLst>
          </p:cNvPr>
          <p:cNvSpPr/>
          <p:nvPr/>
        </p:nvSpPr>
        <p:spPr>
          <a:xfrm>
            <a:off x="9990386" y="3725613"/>
            <a:ext cx="551663" cy="923216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735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Which should we proceed with/report?</a:t>
            </a:r>
          </a:p>
          <a:p>
            <a:pPr lvl="1"/>
            <a:r>
              <a:rPr lang="en-SG" dirty="0"/>
              <a:t>I would say </a:t>
            </a:r>
            <a:r>
              <a:rPr lang="en-SG" b="1" dirty="0">
                <a:highlight>
                  <a:srgbClr val="FFFF00"/>
                </a:highlight>
              </a:rPr>
              <a:t>discrete 1 K average points </a:t>
            </a:r>
            <a:r>
              <a:rPr lang="en-SG" dirty="0">
                <a:highlight>
                  <a:srgbClr val="FFFF00"/>
                </a:highlight>
              </a:rPr>
              <a:t>are most digestible.</a:t>
            </a:r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Average smoothing</a:t>
            </a:r>
          </a:p>
        </p:txBody>
      </p:sp>
      <p:pic>
        <p:nvPicPr>
          <p:cNvPr id="14" name="Picture 1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D8688DF-1B9B-8748-F762-520A2CAA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438"/>
            <a:ext cx="5964643" cy="4893562"/>
          </a:xfrm>
          <a:prstGeom prst="rect">
            <a:avLst/>
          </a:prstGeom>
        </p:spPr>
      </p:pic>
      <p:pic>
        <p:nvPicPr>
          <p:cNvPr id="16" name="Picture 1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E536D9F-9EC6-7942-A55A-9D313F379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356" y="1956362"/>
            <a:ext cx="5964643" cy="49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1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Tighter spread</a:t>
            </a:r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Deviations from TRF (mass fraction)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3A8BBB2-D298-5A9F-D6DE-6C2C310BF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48" y="1571980"/>
            <a:ext cx="10237252" cy="52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0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6139</TotalTime>
  <Words>1014</Words>
  <Application>Microsoft Office PowerPoint</Application>
  <PresentationFormat>Widescreen</PresentationFormat>
  <Paragraphs>180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Bing Hong</dc:creator>
  <cp:lastModifiedBy>#CHUA BING HONG#</cp:lastModifiedBy>
  <cp:revision>11</cp:revision>
  <dcterms:created xsi:type="dcterms:W3CDTF">2022-07-21T22:48:27Z</dcterms:created>
  <dcterms:modified xsi:type="dcterms:W3CDTF">2022-11-28T23:02:10Z</dcterms:modified>
</cp:coreProperties>
</file>